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comments/comment1.xml" ContentType="application/vnd.openxmlformats-officedocument.presentationml.comments+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 id="2147483675" r:id="rId2"/>
  </p:sldMasterIdLst>
  <p:notesMasterIdLst>
    <p:notesMasterId r:id="rId67"/>
  </p:notesMasterIdLst>
  <p:sldIdLst>
    <p:sldId id="256" r:id="rId3"/>
    <p:sldId id="344" r:id="rId4"/>
    <p:sldId id="345" r:id="rId5"/>
    <p:sldId id="257" r:id="rId6"/>
    <p:sldId id="303" r:id="rId7"/>
    <p:sldId id="272" r:id="rId8"/>
    <p:sldId id="274" r:id="rId9"/>
    <p:sldId id="310" r:id="rId10"/>
    <p:sldId id="313" r:id="rId11"/>
    <p:sldId id="314" r:id="rId12"/>
    <p:sldId id="315" r:id="rId13"/>
    <p:sldId id="290" r:id="rId14"/>
    <p:sldId id="291" r:id="rId15"/>
    <p:sldId id="292" r:id="rId16"/>
    <p:sldId id="293" r:id="rId17"/>
    <p:sldId id="294" r:id="rId18"/>
    <p:sldId id="295" r:id="rId19"/>
    <p:sldId id="296" r:id="rId20"/>
    <p:sldId id="305" r:id="rId21"/>
    <p:sldId id="297" r:id="rId22"/>
    <p:sldId id="306" r:id="rId23"/>
    <p:sldId id="307" r:id="rId24"/>
    <p:sldId id="298" r:id="rId25"/>
    <p:sldId id="300" r:id="rId26"/>
    <p:sldId id="301" r:id="rId27"/>
    <p:sldId id="287" r:id="rId28"/>
    <p:sldId id="263" r:id="rId29"/>
    <p:sldId id="317" r:id="rId30"/>
    <p:sldId id="318" r:id="rId31"/>
    <p:sldId id="319" r:id="rId32"/>
    <p:sldId id="320" r:id="rId33"/>
    <p:sldId id="321" r:id="rId34"/>
    <p:sldId id="322" r:id="rId35"/>
    <p:sldId id="323" r:id="rId36"/>
    <p:sldId id="324" r:id="rId37"/>
    <p:sldId id="325" r:id="rId38"/>
    <p:sldId id="326" r:id="rId39"/>
    <p:sldId id="327" r:id="rId40"/>
    <p:sldId id="328" r:id="rId41"/>
    <p:sldId id="329" r:id="rId42"/>
    <p:sldId id="330" r:id="rId43"/>
    <p:sldId id="264" r:id="rId44"/>
    <p:sldId id="267" r:id="rId45"/>
    <p:sldId id="268" r:id="rId46"/>
    <p:sldId id="266" r:id="rId47"/>
    <p:sldId id="269" r:id="rId48"/>
    <p:sldId id="270" r:id="rId49"/>
    <p:sldId id="348" r:id="rId50"/>
    <p:sldId id="304" r:id="rId51"/>
    <p:sldId id="271" r:id="rId52"/>
    <p:sldId id="331" r:id="rId53"/>
    <p:sldId id="332" r:id="rId54"/>
    <p:sldId id="333" r:id="rId55"/>
    <p:sldId id="334" r:id="rId56"/>
    <p:sldId id="335" r:id="rId57"/>
    <p:sldId id="336" r:id="rId58"/>
    <p:sldId id="337" r:id="rId59"/>
    <p:sldId id="338" r:id="rId60"/>
    <p:sldId id="339" r:id="rId61"/>
    <p:sldId id="340" r:id="rId62"/>
    <p:sldId id="341" r:id="rId63"/>
    <p:sldId id="342" r:id="rId64"/>
    <p:sldId id="343" r:id="rId65"/>
    <p:sldId id="346" r:id="rId66"/>
  </p:sldIdLst>
  <p:sldSz cx="9144000" cy="6858000" type="screen4x3"/>
  <p:notesSz cx="7023100" cy="9309100"/>
  <p:embeddedFontLst>
    <p:embeddedFont>
      <p:font typeface="Helvetica Neue" panose="020B0604020202020204" charset="0"/>
      <p:regular r:id="rId68"/>
      <p:bold r:id="rId69"/>
      <p:italic r:id="rId70"/>
      <p:boldItalic r:id="rId71"/>
    </p:embeddedFont>
    <p:embeddedFont>
      <p:font typeface="Source Sans Pro" panose="020B0604020202020204" charset="0"/>
      <p:regular r:id="rId72"/>
      <p:bold r:id="rId73"/>
      <p:italic r:id="rId74"/>
      <p:boldItalic r:id="rId75"/>
    </p:embeddedFont>
    <p:embeddedFont>
      <p:font typeface="Roboto" panose="020B0604020202020204" charset="0"/>
      <p:regular r:id="rId76"/>
      <p:bold r:id="rId77"/>
      <p:italic r:id="rId78"/>
      <p:boldItalic r:id="rId79"/>
    </p:embeddedFont>
    <p:embeddedFont>
      <p:font typeface="Calibri" panose="020F0502020204030204" pitchFamily="34" charset="0"/>
      <p:regular r:id="rId80"/>
      <p:bold r:id="rId81"/>
      <p:italic r:id="rId82"/>
      <p:boldItalic r:id="rId83"/>
    </p:embeddedFont>
    <p:embeddedFont>
      <p:font typeface="Arial Narrow" panose="020B0606020202030204" pitchFamily="34" charset="0"/>
      <p:regular r:id="rId84"/>
      <p:bold r:id="rId85"/>
      <p:italic r:id="rId86"/>
      <p:boldItalic r:id="rId8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Dana Roberts - M1Y" initials="" lastIdx="2" clrIdx="0"/>
  <p:cmAuthor id="1" name="Boris Arratia - M1Y" initials="" lastIdx="2" clrIdx="1"/>
  <p:cmAuthor id="2" name="Austin Price - M1Y" initials="" lastIdx="1"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A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7272A869-B40F-4012-A53A-89CC0AAA3C84}">
  <a:tblStyle styleId="{7272A869-B40F-4012-A53A-89CC0AAA3C84}" styleName="Table_0">
    <a:wholeTbl>
      <a:tcTxStyle b="off" i="off">
        <a:font>
          <a:latin typeface="Arial"/>
          <a:ea typeface="Arial"/>
          <a:cs typeface="Arial"/>
        </a:font>
        <a:schemeClr val="dk1"/>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9525" cap="flat" cmpd="sng">
              <a:solidFill>
                <a:srgbClr val="000000">
                  <a:alpha val="0"/>
                </a:srgbClr>
              </a:solidFill>
              <a:prstDash val="solid"/>
              <a:round/>
              <a:headEnd type="none" w="sm" len="sm"/>
              <a:tailEnd type="none" w="sm" len="sm"/>
            </a:ln>
          </a:top>
          <a:bottom>
            <a:ln w="9525" cap="flat" cmpd="sng">
              <a:solidFill>
                <a:srgbClr val="000000">
                  <a:alpha val="0"/>
                </a:srgbClr>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alpha val="0"/>
            </a:srgbClr>
          </a:solidFill>
        </a:fill>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0ACDDDF8-4054-4EF0-9AF1-56700F169DFA}"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6695F28-76C6-41B8-BB8A-D9F817BE6583}" styleName="Table_2">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8EAF1"/>
          </a:solidFill>
        </a:fill>
      </a:tcStyle>
    </a:wholeTbl>
    <a:band1H>
      <a:tcTxStyle/>
      <a:tcStyle>
        <a:tcBdr/>
        <a:fill>
          <a:solidFill>
            <a:srgbClr val="CED2E2"/>
          </a:solidFill>
        </a:fill>
      </a:tcStyle>
    </a:band1H>
    <a:band2H>
      <a:tcTxStyle/>
      <a:tcStyle>
        <a:tcBdr/>
      </a:tcStyle>
    </a:band2H>
    <a:band1V>
      <a:tcTxStyle/>
      <a:tcStyle>
        <a:tcBdr/>
        <a:fill>
          <a:solidFill>
            <a:srgbClr val="CED2E2"/>
          </a:solidFill>
        </a:fill>
      </a:tcStyle>
    </a:band1V>
    <a:band2V>
      <a:tcTxStyle/>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 styleId="{9EBD0F71-39DC-4DE7-8064-E8E2A068C57A}" styleName="Table_3">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0332" autoAdjust="0"/>
  </p:normalViewPr>
  <p:slideViewPr>
    <p:cSldViewPr>
      <p:cViewPr>
        <p:scale>
          <a:sx n="90" d="100"/>
          <a:sy n="90" d="100"/>
        </p:scale>
        <p:origin x="-1608" y="-102"/>
      </p:cViewPr>
      <p:guideLst>
        <p:guide orient="horz" pos="2160"/>
        <p:guide pos="288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slide" Target="slides/slide61.xml"/><Relationship Id="rId68" Type="http://schemas.openxmlformats.org/officeDocument/2006/relationships/font" Target="fonts/font1.fntdata"/><Relationship Id="rId76" Type="http://schemas.openxmlformats.org/officeDocument/2006/relationships/font" Target="fonts/font9.fntdata"/><Relationship Id="rId84" Type="http://schemas.openxmlformats.org/officeDocument/2006/relationships/font" Target="fonts/font17.fntdata"/><Relationship Id="rId89" Type="http://schemas.openxmlformats.org/officeDocument/2006/relationships/presProps" Target="presProps.xml"/><Relationship Id="rId7" Type="http://schemas.openxmlformats.org/officeDocument/2006/relationships/slide" Target="slides/slide5.xml"/><Relationship Id="rId71" Type="http://schemas.openxmlformats.org/officeDocument/2006/relationships/font" Target="fonts/font4.fntdata"/><Relationship Id="rId92"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74" Type="http://schemas.openxmlformats.org/officeDocument/2006/relationships/font" Target="fonts/font7.fntdata"/><Relationship Id="rId79" Type="http://schemas.openxmlformats.org/officeDocument/2006/relationships/font" Target="fonts/font12.fntdata"/><Relationship Id="rId87" Type="http://schemas.openxmlformats.org/officeDocument/2006/relationships/font" Target="fonts/font20.fntdata"/><Relationship Id="rId5" Type="http://schemas.openxmlformats.org/officeDocument/2006/relationships/slide" Target="slides/slide3.xml"/><Relationship Id="rId61" Type="http://schemas.openxmlformats.org/officeDocument/2006/relationships/slide" Target="slides/slide59.xml"/><Relationship Id="rId82" Type="http://schemas.openxmlformats.org/officeDocument/2006/relationships/font" Target="fonts/font15.fntdata"/><Relationship Id="rId90" Type="http://schemas.openxmlformats.org/officeDocument/2006/relationships/viewProps" Target="viewProp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font" Target="fonts/font2.fntdata"/><Relationship Id="rId77" Type="http://schemas.openxmlformats.org/officeDocument/2006/relationships/font" Target="fonts/font10.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5.fntdata"/><Relationship Id="rId80" Type="http://schemas.openxmlformats.org/officeDocument/2006/relationships/font" Target="fonts/font13.fntdata"/><Relationship Id="rId85" Type="http://schemas.openxmlformats.org/officeDocument/2006/relationships/font" Target="fonts/font18.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notesMaster" Target="notesMasters/notesMaster1.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font" Target="fonts/font3.fntdata"/><Relationship Id="rId75" Type="http://schemas.openxmlformats.org/officeDocument/2006/relationships/font" Target="fonts/font8.fntdata"/><Relationship Id="rId83" Type="http://schemas.openxmlformats.org/officeDocument/2006/relationships/font" Target="fonts/font16.fntdata"/><Relationship Id="rId88" Type="http://schemas.openxmlformats.org/officeDocument/2006/relationships/commentAuthors" Target="commentAuthors.xml"/><Relationship Id="rId9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font" Target="fonts/font6.fntdata"/><Relationship Id="rId78" Type="http://schemas.openxmlformats.org/officeDocument/2006/relationships/font" Target="fonts/font11.fntdata"/><Relationship Id="rId81" Type="http://schemas.openxmlformats.org/officeDocument/2006/relationships/font" Target="fonts/font14.fntdata"/><Relationship Id="rId86" Type="http://schemas.openxmlformats.org/officeDocument/2006/relationships/font" Target="fonts/font19.fntdata"/><Relationship Id="rId4" Type="http://schemas.openxmlformats.org/officeDocument/2006/relationships/slide" Target="slides/slide2.xml"/><Relationship Id="rId9" Type="http://schemas.openxmlformats.org/officeDocument/2006/relationships/slide" Target="slides/slide7.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8-03-16T12:14:32.936" idx="2">
    <p:pos x="6000" y="0"/>
    <p:text>Love this visual! +dana.roberts@gsa.gov</p:text>
  </p:cm>
</p:cmLst>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776A7C8-C613-422E-AAD4-9923E77A2375}" type="doc">
      <dgm:prSet loTypeId="urn:microsoft.com/office/officeart/2005/8/layout/process1" loCatId="process" qsTypeId="urn:microsoft.com/office/officeart/2005/8/quickstyle/simple1" qsCatId="simple" csTypeId="urn:microsoft.com/office/officeart/2005/8/colors/accent1_2" csCatId="accent1" phldr="1"/>
      <dgm:spPr/>
    </dgm:pt>
    <dgm:pt modelId="{5F8CF4A7-7FD9-4C98-8D22-DEA3AD80257A}">
      <dgm:prSet phldrT="[Text]" custT="1"/>
      <dgm:spPr/>
      <dgm:t>
        <a:bodyPr/>
        <a:lstStyle/>
        <a:p>
          <a:r>
            <a:rPr lang="en-US" sz="2400" b="1" dirty="0" smtClean="0"/>
            <a:t>Part </a:t>
          </a:r>
          <a:r>
            <a:rPr lang="en-US" sz="2400" b="1" dirty="0"/>
            <a:t>1:</a:t>
          </a:r>
        </a:p>
        <a:p>
          <a:r>
            <a:rPr lang="en-US" sz="2400" b="1" dirty="0"/>
            <a:t> </a:t>
          </a:r>
          <a:r>
            <a:rPr lang="en-US" sz="2400" b="1" dirty="0" smtClean="0"/>
            <a:t>Select a Measure</a:t>
          </a:r>
          <a:endParaRPr lang="en-US" sz="2400" b="1" dirty="0"/>
        </a:p>
      </dgm:t>
    </dgm:pt>
    <dgm:pt modelId="{C4ED104D-CB37-4ED6-90AC-2016F5F1C7AC}" type="parTrans" cxnId="{505D127A-1A55-42B1-ABA1-2FD161963C7E}">
      <dgm:prSet/>
      <dgm:spPr/>
      <dgm:t>
        <a:bodyPr/>
        <a:lstStyle/>
        <a:p>
          <a:endParaRPr lang="en-US" sz="2400" b="1"/>
        </a:p>
      </dgm:t>
    </dgm:pt>
    <dgm:pt modelId="{00CFA5FB-C7CC-499E-80A8-EA60C5680B9B}" type="sibTrans" cxnId="{505D127A-1A55-42B1-ABA1-2FD161963C7E}">
      <dgm:prSet custT="1"/>
      <dgm:spPr/>
      <dgm:t>
        <a:bodyPr/>
        <a:lstStyle/>
        <a:p>
          <a:endParaRPr lang="en-US" sz="1800" b="1"/>
        </a:p>
      </dgm:t>
    </dgm:pt>
    <dgm:pt modelId="{6AFCF854-3156-402F-BA17-F4ADD34B273B}">
      <dgm:prSet phldrT="[Text]" custT="1"/>
      <dgm:spPr/>
      <dgm:t>
        <a:bodyPr/>
        <a:lstStyle/>
        <a:p>
          <a:r>
            <a:rPr lang="en-US" sz="2400" b="1" dirty="0" smtClean="0"/>
            <a:t>Part </a:t>
          </a:r>
          <a:r>
            <a:rPr lang="en-US" sz="2400" b="1" dirty="0"/>
            <a:t>2:</a:t>
          </a:r>
        </a:p>
        <a:p>
          <a:r>
            <a:rPr lang="en-US" sz="2400" b="1" dirty="0"/>
            <a:t> </a:t>
          </a:r>
          <a:r>
            <a:rPr lang="en-US" sz="2400" b="1" dirty="0" smtClean="0"/>
            <a:t>Define Measure</a:t>
          </a:r>
          <a:endParaRPr lang="en-US" sz="2400" b="1" dirty="0"/>
        </a:p>
      </dgm:t>
    </dgm:pt>
    <dgm:pt modelId="{3A2D428A-8C2D-4D06-8AAA-58B565AD4381}" type="parTrans" cxnId="{513096E0-6DCC-471B-BE98-035D67200F5D}">
      <dgm:prSet/>
      <dgm:spPr/>
      <dgm:t>
        <a:bodyPr/>
        <a:lstStyle/>
        <a:p>
          <a:endParaRPr lang="en-US" sz="2400" b="1"/>
        </a:p>
      </dgm:t>
    </dgm:pt>
    <dgm:pt modelId="{E1EEA51A-8EB3-4A4C-90E3-8B64360BDF9E}" type="sibTrans" cxnId="{513096E0-6DCC-471B-BE98-035D67200F5D}">
      <dgm:prSet custT="1"/>
      <dgm:spPr/>
      <dgm:t>
        <a:bodyPr/>
        <a:lstStyle/>
        <a:p>
          <a:endParaRPr lang="en-US" sz="1800" b="1"/>
        </a:p>
      </dgm:t>
    </dgm:pt>
    <dgm:pt modelId="{04725846-74D7-421A-A6BC-96AC2A2B236A}">
      <dgm:prSet phldrT="[Text]" custT="1"/>
      <dgm:spPr/>
      <dgm:t>
        <a:bodyPr/>
        <a:lstStyle/>
        <a:p>
          <a:r>
            <a:rPr lang="en-US" sz="2400" b="1" dirty="0" smtClean="0"/>
            <a:t>Part </a:t>
          </a:r>
          <a:r>
            <a:rPr lang="en-US" sz="2400" b="1" dirty="0"/>
            <a:t>3:</a:t>
          </a:r>
        </a:p>
        <a:p>
          <a:r>
            <a:rPr lang="en-US" sz="2400" b="1" dirty="0" smtClean="0"/>
            <a:t>Set-up Measurement Approach</a:t>
          </a:r>
          <a:endParaRPr lang="en-US" sz="2400" b="1" dirty="0"/>
        </a:p>
      </dgm:t>
    </dgm:pt>
    <dgm:pt modelId="{6D485712-E328-4AAC-92C5-8AE292108536}" type="parTrans" cxnId="{8690A210-C68D-4F8E-AF81-FE1843CD7DE6}">
      <dgm:prSet/>
      <dgm:spPr/>
      <dgm:t>
        <a:bodyPr/>
        <a:lstStyle/>
        <a:p>
          <a:endParaRPr lang="en-US" sz="2400" b="1"/>
        </a:p>
      </dgm:t>
    </dgm:pt>
    <dgm:pt modelId="{C21B8667-DDC8-4FDE-B329-6927ED3C673D}" type="sibTrans" cxnId="{8690A210-C68D-4F8E-AF81-FE1843CD7DE6}">
      <dgm:prSet/>
      <dgm:spPr/>
      <dgm:t>
        <a:bodyPr/>
        <a:lstStyle/>
        <a:p>
          <a:endParaRPr lang="en-US" sz="2400" b="1"/>
        </a:p>
      </dgm:t>
    </dgm:pt>
    <dgm:pt modelId="{8E5DBA15-B6FE-496A-BED6-850FC0F9DF0F}" type="pres">
      <dgm:prSet presAssocID="{A776A7C8-C613-422E-AAD4-9923E77A2375}" presName="Name0" presStyleCnt="0">
        <dgm:presLayoutVars>
          <dgm:dir/>
          <dgm:resizeHandles val="exact"/>
        </dgm:presLayoutVars>
      </dgm:prSet>
      <dgm:spPr/>
    </dgm:pt>
    <dgm:pt modelId="{E2F1CBA4-04B1-478A-A93E-25DA94671DE8}" type="pres">
      <dgm:prSet presAssocID="{5F8CF4A7-7FD9-4C98-8D22-DEA3AD80257A}" presName="node" presStyleLbl="node1" presStyleIdx="0" presStyleCnt="3">
        <dgm:presLayoutVars>
          <dgm:bulletEnabled val="1"/>
        </dgm:presLayoutVars>
      </dgm:prSet>
      <dgm:spPr/>
      <dgm:t>
        <a:bodyPr/>
        <a:lstStyle/>
        <a:p>
          <a:endParaRPr lang="en-US"/>
        </a:p>
      </dgm:t>
    </dgm:pt>
    <dgm:pt modelId="{A7FC5E6C-4EEE-4246-A160-A00FBCEF77CC}" type="pres">
      <dgm:prSet presAssocID="{00CFA5FB-C7CC-499E-80A8-EA60C5680B9B}" presName="sibTrans" presStyleLbl="sibTrans2D1" presStyleIdx="0" presStyleCnt="2"/>
      <dgm:spPr/>
      <dgm:t>
        <a:bodyPr/>
        <a:lstStyle/>
        <a:p>
          <a:endParaRPr lang="en-US"/>
        </a:p>
      </dgm:t>
    </dgm:pt>
    <dgm:pt modelId="{CA5B41ED-1D8C-433F-BFCC-A3A60A5C0741}" type="pres">
      <dgm:prSet presAssocID="{00CFA5FB-C7CC-499E-80A8-EA60C5680B9B}" presName="connectorText" presStyleLbl="sibTrans2D1" presStyleIdx="0" presStyleCnt="2"/>
      <dgm:spPr/>
      <dgm:t>
        <a:bodyPr/>
        <a:lstStyle/>
        <a:p>
          <a:endParaRPr lang="en-US"/>
        </a:p>
      </dgm:t>
    </dgm:pt>
    <dgm:pt modelId="{B1A5687D-F4B9-4CC8-9730-6D8A308CF8FE}" type="pres">
      <dgm:prSet presAssocID="{6AFCF854-3156-402F-BA17-F4ADD34B273B}" presName="node" presStyleLbl="node1" presStyleIdx="1" presStyleCnt="3">
        <dgm:presLayoutVars>
          <dgm:bulletEnabled val="1"/>
        </dgm:presLayoutVars>
      </dgm:prSet>
      <dgm:spPr/>
      <dgm:t>
        <a:bodyPr/>
        <a:lstStyle/>
        <a:p>
          <a:endParaRPr lang="en-US"/>
        </a:p>
      </dgm:t>
    </dgm:pt>
    <dgm:pt modelId="{4CFAA5EC-493F-43C0-A67A-783DFEC2A158}" type="pres">
      <dgm:prSet presAssocID="{E1EEA51A-8EB3-4A4C-90E3-8B64360BDF9E}" presName="sibTrans" presStyleLbl="sibTrans2D1" presStyleIdx="1" presStyleCnt="2"/>
      <dgm:spPr/>
      <dgm:t>
        <a:bodyPr/>
        <a:lstStyle/>
        <a:p>
          <a:endParaRPr lang="en-US"/>
        </a:p>
      </dgm:t>
    </dgm:pt>
    <dgm:pt modelId="{B14AD8F9-BFF3-4415-B9EB-FECC5E41EDD2}" type="pres">
      <dgm:prSet presAssocID="{E1EEA51A-8EB3-4A4C-90E3-8B64360BDF9E}" presName="connectorText" presStyleLbl="sibTrans2D1" presStyleIdx="1" presStyleCnt="2"/>
      <dgm:spPr/>
      <dgm:t>
        <a:bodyPr/>
        <a:lstStyle/>
        <a:p>
          <a:endParaRPr lang="en-US"/>
        </a:p>
      </dgm:t>
    </dgm:pt>
    <dgm:pt modelId="{EF239185-0BA1-4192-AD84-3E554B349031}" type="pres">
      <dgm:prSet presAssocID="{04725846-74D7-421A-A6BC-96AC2A2B236A}" presName="node" presStyleLbl="node1" presStyleIdx="2" presStyleCnt="3" custScaleX="111929">
        <dgm:presLayoutVars>
          <dgm:bulletEnabled val="1"/>
        </dgm:presLayoutVars>
      </dgm:prSet>
      <dgm:spPr/>
      <dgm:t>
        <a:bodyPr/>
        <a:lstStyle/>
        <a:p>
          <a:endParaRPr lang="en-US"/>
        </a:p>
      </dgm:t>
    </dgm:pt>
  </dgm:ptLst>
  <dgm:cxnLst>
    <dgm:cxn modelId="{21C584AE-0463-4AB7-B9D2-C6A52BA2EF67}" type="presOf" srcId="{00CFA5FB-C7CC-499E-80A8-EA60C5680B9B}" destId="{CA5B41ED-1D8C-433F-BFCC-A3A60A5C0741}" srcOrd="1" destOrd="0" presId="urn:microsoft.com/office/officeart/2005/8/layout/process1"/>
    <dgm:cxn modelId="{C602F431-665B-4131-A701-19EC175C773C}" type="presOf" srcId="{04725846-74D7-421A-A6BC-96AC2A2B236A}" destId="{EF239185-0BA1-4192-AD84-3E554B349031}" srcOrd="0" destOrd="0" presId="urn:microsoft.com/office/officeart/2005/8/layout/process1"/>
    <dgm:cxn modelId="{9978293B-0401-4944-8BC4-85638FC375F7}" type="presOf" srcId="{5F8CF4A7-7FD9-4C98-8D22-DEA3AD80257A}" destId="{E2F1CBA4-04B1-478A-A93E-25DA94671DE8}" srcOrd="0" destOrd="0" presId="urn:microsoft.com/office/officeart/2005/8/layout/process1"/>
    <dgm:cxn modelId="{F011A6D7-9FCD-44DF-AE51-BCF214254F71}" type="presOf" srcId="{E1EEA51A-8EB3-4A4C-90E3-8B64360BDF9E}" destId="{4CFAA5EC-493F-43C0-A67A-783DFEC2A158}" srcOrd="0" destOrd="0" presId="urn:microsoft.com/office/officeart/2005/8/layout/process1"/>
    <dgm:cxn modelId="{8690A210-C68D-4F8E-AF81-FE1843CD7DE6}" srcId="{A776A7C8-C613-422E-AAD4-9923E77A2375}" destId="{04725846-74D7-421A-A6BC-96AC2A2B236A}" srcOrd="2" destOrd="0" parTransId="{6D485712-E328-4AAC-92C5-8AE292108536}" sibTransId="{C21B8667-DDC8-4FDE-B329-6927ED3C673D}"/>
    <dgm:cxn modelId="{2394A41F-0474-48AF-8320-9D0A9D0E7840}" type="presOf" srcId="{A776A7C8-C613-422E-AAD4-9923E77A2375}" destId="{8E5DBA15-B6FE-496A-BED6-850FC0F9DF0F}" srcOrd="0" destOrd="0" presId="urn:microsoft.com/office/officeart/2005/8/layout/process1"/>
    <dgm:cxn modelId="{0684D385-BA71-4CDC-A40B-A120FE23FF29}" type="presOf" srcId="{00CFA5FB-C7CC-499E-80A8-EA60C5680B9B}" destId="{A7FC5E6C-4EEE-4246-A160-A00FBCEF77CC}" srcOrd="0" destOrd="0" presId="urn:microsoft.com/office/officeart/2005/8/layout/process1"/>
    <dgm:cxn modelId="{513096E0-6DCC-471B-BE98-035D67200F5D}" srcId="{A776A7C8-C613-422E-AAD4-9923E77A2375}" destId="{6AFCF854-3156-402F-BA17-F4ADD34B273B}" srcOrd="1" destOrd="0" parTransId="{3A2D428A-8C2D-4D06-8AAA-58B565AD4381}" sibTransId="{E1EEA51A-8EB3-4A4C-90E3-8B64360BDF9E}"/>
    <dgm:cxn modelId="{B1383074-A764-465F-AE4A-88F6DB939B3E}" type="presOf" srcId="{6AFCF854-3156-402F-BA17-F4ADD34B273B}" destId="{B1A5687D-F4B9-4CC8-9730-6D8A308CF8FE}" srcOrd="0" destOrd="0" presId="urn:microsoft.com/office/officeart/2005/8/layout/process1"/>
    <dgm:cxn modelId="{505D127A-1A55-42B1-ABA1-2FD161963C7E}" srcId="{A776A7C8-C613-422E-AAD4-9923E77A2375}" destId="{5F8CF4A7-7FD9-4C98-8D22-DEA3AD80257A}" srcOrd="0" destOrd="0" parTransId="{C4ED104D-CB37-4ED6-90AC-2016F5F1C7AC}" sibTransId="{00CFA5FB-C7CC-499E-80A8-EA60C5680B9B}"/>
    <dgm:cxn modelId="{7FE994F8-85DF-481C-8AB7-40C5EFB49A66}" type="presOf" srcId="{E1EEA51A-8EB3-4A4C-90E3-8B64360BDF9E}" destId="{B14AD8F9-BFF3-4415-B9EB-FECC5E41EDD2}" srcOrd="1" destOrd="0" presId="urn:microsoft.com/office/officeart/2005/8/layout/process1"/>
    <dgm:cxn modelId="{818925C8-EC87-4DF4-92E7-413B56795A21}" type="presParOf" srcId="{8E5DBA15-B6FE-496A-BED6-850FC0F9DF0F}" destId="{E2F1CBA4-04B1-478A-A93E-25DA94671DE8}" srcOrd="0" destOrd="0" presId="urn:microsoft.com/office/officeart/2005/8/layout/process1"/>
    <dgm:cxn modelId="{635AE4F4-0987-4E48-9D5A-1E62DA2BFE32}" type="presParOf" srcId="{8E5DBA15-B6FE-496A-BED6-850FC0F9DF0F}" destId="{A7FC5E6C-4EEE-4246-A160-A00FBCEF77CC}" srcOrd="1" destOrd="0" presId="urn:microsoft.com/office/officeart/2005/8/layout/process1"/>
    <dgm:cxn modelId="{0037AA0B-6523-47BC-AD30-B2A6C5423100}" type="presParOf" srcId="{A7FC5E6C-4EEE-4246-A160-A00FBCEF77CC}" destId="{CA5B41ED-1D8C-433F-BFCC-A3A60A5C0741}" srcOrd="0" destOrd="0" presId="urn:microsoft.com/office/officeart/2005/8/layout/process1"/>
    <dgm:cxn modelId="{33E86091-11E4-4332-9E31-1966A2169B9F}" type="presParOf" srcId="{8E5DBA15-B6FE-496A-BED6-850FC0F9DF0F}" destId="{B1A5687D-F4B9-4CC8-9730-6D8A308CF8FE}" srcOrd="2" destOrd="0" presId="urn:microsoft.com/office/officeart/2005/8/layout/process1"/>
    <dgm:cxn modelId="{9D2DF54E-BCA3-4055-A4C6-BCAC510E0536}" type="presParOf" srcId="{8E5DBA15-B6FE-496A-BED6-850FC0F9DF0F}" destId="{4CFAA5EC-493F-43C0-A67A-783DFEC2A158}" srcOrd="3" destOrd="0" presId="urn:microsoft.com/office/officeart/2005/8/layout/process1"/>
    <dgm:cxn modelId="{4B35C6AB-D329-4C86-8C1A-8CD3493045AE}" type="presParOf" srcId="{4CFAA5EC-493F-43C0-A67A-783DFEC2A158}" destId="{B14AD8F9-BFF3-4415-B9EB-FECC5E41EDD2}" srcOrd="0" destOrd="0" presId="urn:microsoft.com/office/officeart/2005/8/layout/process1"/>
    <dgm:cxn modelId="{78378337-4C3E-4517-84C1-5A49FE6C77C6}" type="presParOf" srcId="{8E5DBA15-B6FE-496A-BED6-850FC0F9DF0F}" destId="{EF239185-0BA1-4192-AD84-3E554B349031}" srcOrd="4"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2F1CBA4-04B1-478A-A93E-25DA94671DE8}">
      <dsp:nvSpPr>
        <dsp:cNvPr id="0" name=""/>
        <dsp:cNvSpPr/>
      </dsp:nvSpPr>
      <dsp:spPr>
        <a:xfrm>
          <a:off x="8371" y="1167902"/>
          <a:ext cx="2114938" cy="1728194"/>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sz="2400" b="1" kern="1200" dirty="0" smtClean="0"/>
            <a:t>Part </a:t>
          </a:r>
          <a:r>
            <a:rPr lang="en-US" sz="2400" b="1" kern="1200" dirty="0"/>
            <a:t>1:</a:t>
          </a:r>
        </a:p>
        <a:p>
          <a:pPr lvl="0" algn="ctr" defTabSz="1066800">
            <a:lnSpc>
              <a:spcPct val="90000"/>
            </a:lnSpc>
            <a:spcBef>
              <a:spcPct val="0"/>
            </a:spcBef>
            <a:spcAft>
              <a:spcPct val="35000"/>
            </a:spcAft>
          </a:pPr>
          <a:r>
            <a:rPr lang="en-US" sz="2400" b="1" kern="1200" dirty="0"/>
            <a:t> </a:t>
          </a:r>
          <a:r>
            <a:rPr lang="en-US" sz="2400" b="1" kern="1200" dirty="0" smtClean="0"/>
            <a:t>Select a Measure</a:t>
          </a:r>
          <a:endParaRPr lang="en-US" sz="2400" b="1" kern="1200" dirty="0"/>
        </a:p>
      </dsp:txBody>
      <dsp:txXfrm>
        <a:off x="58988" y="1218519"/>
        <a:ext cx="2013704" cy="1626960"/>
      </dsp:txXfrm>
    </dsp:sp>
    <dsp:sp modelId="{A7FC5E6C-4EEE-4246-A160-A00FBCEF77CC}">
      <dsp:nvSpPr>
        <dsp:cNvPr id="0" name=""/>
        <dsp:cNvSpPr/>
      </dsp:nvSpPr>
      <dsp:spPr>
        <a:xfrm>
          <a:off x="2334803" y="1769747"/>
          <a:ext cx="448366" cy="5245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800100">
            <a:lnSpc>
              <a:spcPct val="90000"/>
            </a:lnSpc>
            <a:spcBef>
              <a:spcPct val="0"/>
            </a:spcBef>
            <a:spcAft>
              <a:spcPct val="35000"/>
            </a:spcAft>
          </a:pPr>
          <a:endParaRPr lang="en-US" sz="1800" b="1" kern="1200"/>
        </a:p>
      </dsp:txBody>
      <dsp:txXfrm>
        <a:off x="2334803" y="1874648"/>
        <a:ext cx="313856" cy="314702"/>
      </dsp:txXfrm>
    </dsp:sp>
    <dsp:sp modelId="{B1A5687D-F4B9-4CC8-9730-6D8A308CF8FE}">
      <dsp:nvSpPr>
        <dsp:cNvPr id="0" name=""/>
        <dsp:cNvSpPr/>
      </dsp:nvSpPr>
      <dsp:spPr>
        <a:xfrm>
          <a:off x="2969285" y="1167902"/>
          <a:ext cx="2114938" cy="1728194"/>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sz="2400" b="1" kern="1200" dirty="0" smtClean="0"/>
            <a:t>Part </a:t>
          </a:r>
          <a:r>
            <a:rPr lang="en-US" sz="2400" b="1" kern="1200" dirty="0"/>
            <a:t>2:</a:t>
          </a:r>
        </a:p>
        <a:p>
          <a:pPr lvl="0" algn="ctr" defTabSz="1066800">
            <a:lnSpc>
              <a:spcPct val="90000"/>
            </a:lnSpc>
            <a:spcBef>
              <a:spcPct val="0"/>
            </a:spcBef>
            <a:spcAft>
              <a:spcPct val="35000"/>
            </a:spcAft>
          </a:pPr>
          <a:r>
            <a:rPr lang="en-US" sz="2400" b="1" kern="1200" dirty="0"/>
            <a:t> </a:t>
          </a:r>
          <a:r>
            <a:rPr lang="en-US" sz="2400" b="1" kern="1200" dirty="0" smtClean="0"/>
            <a:t>Define Measure</a:t>
          </a:r>
          <a:endParaRPr lang="en-US" sz="2400" b="1" kern="1200" dirty="0"/>
        </a:p>
      </dsp:txBody>
      <dsp:txXfrm>
        <a:off x="3019902" y="1218519"/>
        <a:ext cx="2013704" cy="1626960"/>
      </dsp:txXfrm>
    </dsp:sp>
    <dsp:sp modelId="{4CFAA5EC-493F-43C0-A67A-783DFEC2A158}">
      <dsp:nvSpPr>
        <dsp:cNvPr id="0" name=""/>
        <dsp:cNvSpPr/>
      </dsp:nvSpPr>
      <dsp:spPr>
        <a:xfrm>
          <a:off x="5295717" y="1769747"/>
          <a:ext cx="448366" cy="5245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800100">
            <a:lnSpc>
              <a:spcPct val="90000"/>
            </a:lnSpc>
            <a:spcBef>
              <a:spcPct val="0"/>
            </a:spcBef>
            <a:spcAft>
              <a:spcPct val="35000"/>
            </a:spcAft>
          </a:pPr>
          <a:endParaRPr lang="en-US" sz="1800" b="1" kern="1200"/>
        </a:p>
      </dsp:txBody>
      <dsp:txXfrm>
        <a:off x="5295717" y="1874648"/>
        <a:ext cx="313856" cy="314702"/>
      </dsp:txXfrm>
    </dsp:sp>
    <dsp:sp modelId="{EF239185-0BA1-4192-AD84-3E554B349031}">
      <dsp:nvSpPr>
        <dsp:cNvPr id="0" name=""/>
        <dsp:cNvSpPr/>
      </dsp:nvSpPr>
      <dsp:spPr>
        <a:xfrm>
          <a:off x="5930198" y="1167902"/>
          <a:ext cx="2367229" cy="1728194"/>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sz="2400" b="1" kern="1200" dirty="0" smtClean="0"/>
            <a:t>Part </a:t>
          </a:r>
          <a:r>
            <a:rPr lang="en-US" sz="2400" b="1" kern="1200" dirty="0"/>
            <a:t>3:</a:t>
          </a:r>
        </a:p>
        <a:p>
          <a:pPr lvl="0" algn="ctr" defTabSz="1066800">
            <a:lnSpc>
              <a:spcPct val="90000"/>
            </a:lnSpc>
            <a:spcBef>
              <a:spcPct val="0"/>
            </a:spcBef>
            <a:spcAft>
              <a:spcPct val="35000"/>
            </a:spcAft>
          </a:pPr>
          <a:r>
            <a:rPr lang="en-US" sz="2400" b="1" kern="1200" dirty="0" smtClean="0"/>
            <a:t>Set-up Measurement Approach</a:t>
          </a:r>
          <a:endParaRPr lang="en-US" sz="2400" b="1" kern="1200" dirty="0"/>
        </a:p>
      </dsp:txBody>
      <dsp:txXfrm>
        <a:off x="5980815" y="1218519"/>
        <a:ext cx="2265995" cy="1626960"/>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3043343" cy="467072"/>
          </a:xfrm>
          <a:prstGeom prst="rect">
            <a:avLst/>
          </a:prstGeom>
          <a:noFill/>
          <a:ln>
            <a:noFill/>
          </a:ln>
        </p:spPr>
        <p:txBody>
          <a:bodyPr spcFirstLastPara="1" wrap="square" lIns="93308" tIns="93308" rIns="93308" bIns="93308" anchor="t"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Shape 4"/>
          <p:cNvSpPr txBox="1">
            <a:spLocks noGrp="1"/>
          </p:cNvSpPr>
          <p:nvPr>
            <p:ph type="dt" idx="10"/>
          </p:nvPr>
        </p:nvSpPr>
        <p:spPr>
          <a:xfrm>
            <a:off x="3978132" y="0"/>
            <a:ext cx="3043343" cy="467072"/>
          </a:xfrm>
          <a:prstGeom prst="rect">
            <a:avLst/>
          </a:prstGeom>
          <a:noFill/>
          <a:ln>
            <a:noFill/>
          </a:ln>
        </p:spPr>
        <p:txBody>
          <a:bodyPr spcFirstLastPara="1" wrap="square" lIns="93308" tIns="93308" rIns="93308" bIns="93308" anchor="t" anchorCtr="0"/>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Shape 5"/>
          <p:cNvSpPr>
            <a:spLocks noGrp="1" noRot="1" noChangeAspect="1"/>
          </p:cNvSpPr>
          <p:nvPr>
            <p:ph type="sldImg" idx="3"/>
          </p:nvPr>
        </p:nvSpPr>
        <p:spPr>
          <a:xfrm>
            <a:off x="1417638" y="1163638"/>
            <a:ext cx="4187825" cy="3141662"/>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Shape 6"/>
          <p:cNvSpPr txBox="1">
            <a:spLocks noGrp="1"/>
          </p:cNvSpPr>
          <p:nvPr>
            <p:ph type="body" idx="1"/>
          </p:nvPr>
        </p:nvSpPr>
        <p:spPr>
          <a:xfrm>
            <a:off x="702310" y="4480004"/>
            <a:ext cx="5618480" cy="3665458"/>
          </a:xfrm>
          <a:prstGeom prst="rect">
            <a:avLst/>
          </a:prstGeom>
          <a:noFill/>
          <a:ln>
            <a:noFill/>
          </a:ln>
        </p:spPr>
        <p:txBody>
          <a:bodyPr spcFirstLastPara="1" wrap="square" lIns="93308" tIns="93308" rIns="93308" bIns="93308" anchor="t" anchorCtr="0"/>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Shape 7"/>
          <p:cNvSpPr txBox="1">
            <a:spLocks noGrp="1"/>
          </p:cNvSpPr>
          <p:nvPr>
            <p:ph type="ftr" idx="11"/>
          </p:nvPr>
        </p:nvSpPr>
        <p:spPr>
          <a:xfrm>
            <a:off x="0" y="8842030"/>
            <a:ext cx="3043343" cy="467071"/>
          </a:xfrm>
          <a:prstGeom prst="rect">
            <a:avLst/>
          </a:prstGeom>
          <a:noFill/>
          <a:ln>
            <a:noFill/>
          </a:ln>
        </p:spPr>
        <p:txBody>
          <a:bodyPr spcFirstLastPara="1" wrap="square" lIns="93308" tIns="93308" rIns="93308" bIns="93308" anchor="b"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Shape 8"/>
          <p:cNvSpPr txBox="1">
            <a:spLocks noGrp="1"/>
          </p:cNvSpPr>
          <p:nvPr>
            <p:ph type="sldNum" idx="12"/>
          </p:nvPr>
        </p:nvSpPr>
        <p:spPr>
          <a:xfrm>
            <a:off x="3978132" y="8842030"/>
            <a:ext cx="3043343" cy="467071"/>
          </a:xfrm>
          <a:prstGeom prst="rect">
            <a:avLst/>
          </a:prstGeom>
          <a:noFill/>
          <a:ln>
            <a:noFill/>
          </a:ln>
        </p:spPr>
        <p:txBody>
          <a:bodyPr spcFirstLastPara="1" wrap="square" lIns="93308" tIns="46641" rIns="93308" bIns="46641" anchor="b" anchorCtr="0">
            <a:noAutofit/>
          </a:bodyPr>
          <a:lstStyle/>
          <a:p>
            <a:pPr algn="r"/>
            <a:fld id="{00000000-1234-1234-1234-123412341234}" type="slidenum">
              <a:rPr lang="en-US" sz="1200" smtClean="0">
                <a:solidFill>
                  <a:schemeClr val="dk1"/>
                </a:solidFill>
                <a:latin typeface="Calibri"/>
                <a:ea typeface="Calibri"/>
                <a:cs typeface="Calibri"/>
                <a:sym typeface="Calibri"/>
              </a:rPr>
              <a:pPr algn="r"/>
              <a:t>‹#›</a:t>
            </a:fld>
            <a:endParaRPr lang="en-US"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06225672"/>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Shape 176"/>
          <p:cNvSpPr txBox="1">
            <a:spLocks noGrp="1"/>
          </p:cNvSpPr>
          <p:nvPr>
            <p:ph type="sldNum" idx="12"/>
          </p:nvPr>
        </p:nvSpPr>
        <p:spPr>
          <a:xfrm>
            <a:off x="3978131" y="8842029"/>
            <a:ext cx="3043342" cy="465455"/>
          </a:xfrm>
          <a:prstGeom prst="rect">
            <a:avLst/>
          </a:prstGeom>
          <a:noFill/>
          <a:ln>
            <a:noFill/>
          </a:ln>
        </p:spPr>
        <p:txBody>
          <a:bodyPr spcFirstLastPara="1" wrap="square" lIns="93308" tIns="46641" rIns="93308" bIns="46641" anchor="b" anchorCtr="0">
            <a:noAutofit/>
          </a:bodyPr>
          <a:lstStyle/>
          <a:p>
            <a:pPr algn="r">
              <a:buSzPts val="300"/>
            </a:pPr>
            <a:fld id="{00000000-1234-1234-1234-123412341234}" type="slidenum">
              <a:rPr lang="en-US" sz="1200">
                <a:solidFill>
                  <a:schemeClr val="dk1"/>
                </a:solidFill>
                <a:latin typeface="Calibri"/>
                <a:ea typeface="Calibri"/>
                <a:cs typeface="Calibri"/>
                <a:sym typeface="Calibri"/>
              </a:rPr>
              <a:pPr algn="r">
                <a:buSzPts val="300"/>
              </a:pPr>
              <a:t>1</a:t>
            </a:fld>
            <a:endParaRPr sz="1200">
              <a:solidFill>
                <a:schemeClr val="dk1"/>
              </a:solidFill>
              <a:latin typeface="Calibri"/>
              <a:ea typeface="Calibri"/>
              <a:cs typeface="Calibri"/>
              <a:sym typeface="Calibri"/>
            </a:endParaRPr>
          </a:p>
        </p:txBody>
      </p:sp>
      <p:sp>
        <p:nvSpPr>
          <p:cNvPr id="177" name="Shape 177"/>
          <p:cNvSpPr>
            <a:spLocks noGrp="1" noRot="1" noChangeAspect="1"/>
          </p:cNvSpPr>
          <p:nvPr>
            <p:ph type="sldImg" idx="2"/>
          </p:nvPr>
        </p:nvSpPr>
        <p:spPr>
          <a:xfrm>
            <a:off x="1184275" y="698500"/>
            <a:ext cx="4654550" cy="3490913"/>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178" name="Shape 178"/>
          <p:cNvSpPr txBox="1">
            <a:spLocks noGrp="1"/>
          </p:cNvSpPr>
          <p:nvPr>
            <p:ph type="body" idx="1"/>
          </p:nvPr>
        </p:nvSpPr>
        <p:spPr>
          <a:xfrm>
            <a:off x="702311" y="4421823"/>
            <a:ext cx="5618479" cy="4189095"/>
          </a:xfrm>
          <a:prstGeom prst="rect">
            <a:avLst/>
          </a:prstGeom>
          <a:noFill/>
          <a:ln>
            <a:noFill/>
          </a:ln>
        </p:spPr>
        <p:txBody>
          <a:bodyPr spcFirstLastPara="1" wrap="square" lIns="93308" tIns="46641" rIns="93308" bIns="46641" anchor="t" anchorCtr="0">
            <a:noAutofit/>
          </a:bodyPr>
          <a:lstStyle/>
          <a:p>
            <a:pPr marL="0" indent="0">
              <a:buClr>
                <a:schemeClr val="dk1"/>
              </a:buClr>
              <a:buSzPts val="300"/>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Indicators should only measure one thing and not include ambiguous words.</a:t>
            </a:r>
          </a:p>
          <a:p>
            <a:endParaRPr lang="en-US" dirty="0" smtClean="0"/>
          </a:p>
          <a:p>
            <a:r>
              <a:rPr lang="en-US" b="0" dirty="0" smtClean="0"/>
              <a:t>-The first indicator is weak</a:t>
            </a:r>
            <a:r>
              <a:rPr lang="en-US" b="0" baseline="0" dirty="0" smtClean="0"/>
              <a:t> because it tries to measure two things and the concept of “capacity” is subjective/ambiguous.</a:t>
            </a:r>
          </a:p>
          <a:p>
            <a:endParaRPr lang="en-US" b="0" baseline="0" dirty="0" smtClean="0"/>
          </a:p>
          <a:p>
            <a:r>
              <a:rPr lang="en-US" b="0" baseline="0" dirty="0" smtClean="0"/>
              <a:t>-The second indicator is clear and measurable, but the mission should be sure that adding both sources is a sufficient level of detail for their intended uses, or consider two separate indicators that capture solar and wind separately.</a:t>
            </a:r>
          </a:p>
          <a:p>
            <a:endParaRPr lang="en-US" b="0" baseline="0" dirty="0" smtClean="0"/>
          </a:p>
          <a:p>
            <a:r>
              <a:rPr lang="en-US" b="0" baseline="0" dirty="0" smtClean="0"/>
              <a:t>- The third indicator is strong: clear and measurable (assuming a standard definition of what a disaster preparedness drill consists of) but note that it is an output indicator</a:t>
            </a:r>
          </a:p>
          <a:p>
            <a:endParaRPr lang="en-US" b="0" baseline="0" dirty="0" smtClean="0"/>
          </a:p>
          <a:p>
            <a:r>
              <a:rPr lang="en-US" b="0" baseline="0" dirty="0" smtClean="0"/>
              <a:t>-The fourth indicator is more like a statement of a desired end state, or goal or objective statement rather than an ‘indicator’. The ‘ability to withstand floods and earthquakes’ is likely comprised of many underlying indicators/factors, some of which may be performing well and others which may be performing less well…it’s far more nuanced than a single indicator could capture. Conveying the overall ability of an embassy to withstand a flood and/or an earthquake is probably better achieved through analysis of several quantitative and qualitative data points…not a single indicator.</a:t>
            </a:r>
          </a:p>
          <a:p>
            <a:endParaRPr lang="en-US" b="0" baseline="0" dirty="0" smtClean="0"/>
          </a:p>
          <a:p>
            <a:endParaRPr lang="en-US" b="0" baseline="0" dirty="0" smtClean="0"/>
          </a:p>
          <a:p>
            <a:endParaRPr lang="en-US" dirty="0"/>
          </a:p>
        </p:txBody>
      </p:sp>
      <p:sp>
        <p:nvSpPr>
          <p:cNvPr id="4" name="Slide Number Placeholder 3"/>
          <p:cNvSpPr>
            <a:spLocks noGrp="1"/>
          </p:cNvSpPr>
          <p:nvPr>
            <p:ph type="sldNum" sz="quarter" idx="10"/>
          </p:nvPr>
        </p:nvSpPr>
        <p:spPr/>
        <p:txBody>
          <a:bodyPr/>
          <a:lstStyle/>
          <a:p>
            <a:fld id="{D8325CD8-0044-4863-91A8-3341F5FB2021}" type="slidenum">
              <a:rPr lang="en-US" smtClean="0"/>
              <a:t>10</a:t>
            </a:fld>
            <a:endParaRPr lang="en-US"/>
          </a:p>
        </p:txBody>
      </p:sp>
    </p:spTree>
    <p:extLst>
      <p:ext uri="{BB962C8B-B14F-4D97-AF65-F5344CB8AC3E}">
        <p14:creationId xmlns:p14="http://schemas.microsoft.com/office/powerpoint/2010/main" val="3603385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DC57312-2350-0D47-AC83-A53F643C0F36}" type="slidenum">
              <a:rPr lang="en-US" smtClean="0"/>
              <a:t>11</a:t>
            </a:fld>
            <a:endParaRPr lang="en-US"/>
          </a:p>
        </p:txBody>
      </p:sp>
    </p:spTree>
    <p:extLst>
      <p:ext uri="{BB962C8B-B14F-4D97-AF65-F5344CB8AC3E}">
        <p14:creationId xmlns:p14="http://schemas.microsoft.com/office/powerpoint/2010/main" val="366955094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0"/>
          </p:nvPr>
        </p:nvSpPr>
        <p:spPr/>
        <p:txBody>
          <a:bodyPr/>
          <a:lstStyle/>
          <a:p>
            <a:pPr algn="r"/>
            <a:fld id="{00000000-1234-1234-1234-123412341234}" type="slidenum">
              <a:rPr lang="en-US" sz="1200">
                <a:solidFill>
                  <a:schemeClr val="dk1"/>
                </a:solidFill>
                <a:latin typeface="Calibri"/>
                <a:ea typeface="Calibri"/>
                <a:cs typeface="Calibri"/>
                <a:sym typeface="Calibri"/>
              </a:rPr>
              <a:pPr algn="r"/>
              <a:t>12</a:t>
            </a:fld>
            <a:endParaRPr lang="en-US"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6864530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0"/>
          </p:nvPr>
        </p:nvSpPr>
        <p:spPr/>
        <p:txBody>
          <a:bodyPr/>
          <a:lstStyle/>
          <a:p>
            <a:pPr algn="r"/>
            <a:fld id="{00000000-1234-1234-1234-123412341234}" type="slidenum">
              <a:rPr lang="en-US" sz="1200">
                <a:solidFill>
                  <a:schemeClr val="dk1"/>
                </a:solidFill>
                <a:latin typeface="Calibri"/>
                <a:ea typeface="Calibri"/>
                <a:cs typeface="Calibri"/>
                <a:sym typeface="Calibri"/>
              </a:rPr>
              <a:pPr algn="r"/>
              <a:t>13</a:t>
            </a:fld>
            <a:endParaRPr lang="en-US"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83114969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0"/>
          </p:nvPr>
        </p:nvSpPr>
        <p:spPr/>
        <p:txBody>
          <a:bodyPr/>
          <a:lstStyle/>
          <a:p>
            <a:pPr algn="r"/>
            <a:fld id="{00000000-1234-1234-1234-123412341234}" type="slidenum">
              <a:rPr lang="en-US" sz="1200">
                <a:solidFill>
                  <a:schemeClr val="dk1"/>
                </a:solidFill>
                <a:latin typeface="Calibri"/>
                <a:ea typeface="Calibri"/>
                <a:cs typeface="Calibri"/>
                <a:sym typeface="Calibri"/>
              </a:rPr>
              <a:pPr algn="r"/>
              <a:t>14</a:t>
            </a:fld>
            <a:endParaRPr lang="en-US"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83940372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0"/>
          </p:nvPr>
        </p:nvSpPr>
        <p:spPr/>
        <p:txBody>
          <a:bodyPr/>
          <a:lstStyle/>
          <a:p>
            <a:pPr algn="r"/>
            <a:fld id="{00000000-1234-1234-1234-123412341234}" type="slidenum">
              <a:rPr lang="en-US" sz="1200">
                <a:solidFill>
                  <a:schemeClr val="dk1"/>
                </a:solidFill>
                <a:latin typeface="Calibri"/>
                <a:ea typeface="Calibri"/>
                <a:cs typeface="Calibri"/>
                <a:sym typeface="Calibri"/>
              </a:rPr>
              <a:pPr algn="r"/>
              <a:t>15</a:t>
            </a:fld>
            <a:endParaRPr lang="en-US"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9941321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0"/>
          </p:nvPr>
        </p:nvSpPr>
        <p:spPr/>
        <p:txBody>
          <a:bodyPr/>
          <a:lstStyle/>
          <a:p>
            <a:pPr algn="r"/>
            <a:fld id="{00000000-1234-1234-1234-123412341234}" type="slidenum">
              <a:rPr lang="en-US" sz="1200">
                <a:solidFill>
                  <a:schemeClr val="dk1"/>
                </a:solidFill>
                <a:latin typeface="Calibri"/>
                <a:ea typeface="Calibri"/>
                <a:cs typeface="Calibri"/>
                <a:sym typeface="Calibri"/>
              </a:rPr>
              <a:pPr algn="r"/>
              <a:t>16</a:t>
            </a:fld>
            <a:endParaRPr lang="en-US"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51463746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0"/>
          </p:nvPr>
        </p:nvSpPr>
        <p:spPr/>
        <p:txBody>
          <a:bodyPr/>
          <a:lstStyle/>
          <a:p>
            <a:pPr algn="r"/>
            <a:fld id="{00000000-1234-1234-1234-123412341234}" type="slidenum">
              <a:rPr lang="en-US" sz="1200">
                <a:solidFill>
                  <a:schemeClr val="dk1"/>
                </a:solidFill>
                <a:latin typeface="Calibri"/>
                <a:ea typeface="Calibri"/>
                <a:cs typeface="Calibri"/>
                <a:sym typeface="Calibri"/>
              </a:rPr>
              <a:pPr algn="r"/>
              <a:t>17</a:t>
            </a:fld>
            <a:endParaRPr lang="en-US"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75881224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0"/>
          </p:nvPr>
        </p:nvSpPr>
        <p:spPr/>
        <p:txBody>
          <a:bodyPr/>
          <a:lstStyle/>
          <a:p>
            <a:pPr algn="r"/>
            <a:fld id="{00000000-1234-1234-1234-123412341234}" type="slidenum">
              <a:rPr lang="en-US" sz="1200">
                <a:solidFill>
                  <a:schemeClr val="dk1"/>
                </a:solidFill>
                <a:latin typeface="Calibri"/>
                <a:ea typeface="Calibri"/>
                <a:cs typeface="Calibri"/>
                <a:sym typeface="Calibri"/>
              </a:rPr>
              <a:pPr algn="r"/>
              <a:t>18</a:t>
            </a:fld>
            <a:endParaRPr lang="en-US"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57450510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0"/>
          </p:nvPr>
        </p:nvSpPr>
        <p:spPr/>
        <p:txBody>
          <a:bodyPr/>
          <a:lstStyle/>
          <a:p>
            <a:pPr algn="r"/>
            <a:fld id="{00000000-1234-1234-1234-123412341234}" type="slidenum">
              <a:rPr lang="en-US" sz="1200">
                <a:solidFill>
                  <a:schemeClr val="dk1"/>
                </a:solidFill>
                <a:latin typeface="Calibri"/>
                <a:ea typeface="Calibri"/>
                <a:cs typeface="Calibri"/>
                <a:sym typeface="Calibri"/>
              </a:rPr>
              <a:pPr algn="r"/>
              <a:t>19</a:t>
            </a:fld>
            <a:endParaRPr lang="en-US"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4296696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Shape 176"/>
          <p:cNvSpPr>
            <a:spLocks noGrp="1" noRot="1" noChangeAspect="1"/>
          </p:cNvSpPr>
          <p:nvPr>
            <p:ph type="sldImg" idx="2"/>
          </p:nvPr>
        </p:nvSpPr>
        <p:spPr>
          <a:xfrm>
            <a:off x="1417638" y="1163638"/>
            <a:ext cx="4187825" cy="3141662"/>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7" name="Shape 177"/>
          <p:cNvSpPr txBox="1">
            <a:spLocks noGrp="1"/>
          </p:cNvSpPr>
          <p:nvPr>
            <p:ph type="body" idx="1"/>
          </p:nvPr>
        </p:nvSpPr>
        <p:spPr>
          <a:xfrm>
            <a:off x="702310" y="4480004"/>
            <a:ext cx="5618480" cy="3665611"/>
          </a:xfrm>
          <a:prstGeom prst="rect">
            <a:avLst/>
          </a:prstGeom>
        </p:spPr>
        <p:txBody>
          <a:bodyPr spcFirstLastPara="1" wrap="square" lIns="93308" tIns="93308" rIns="93308" bIns="93308" anchor="t" anchorCtr="0">
            <a:noAutofit/>
          </a:bodyPr>
          <a:lstStyle/>
          <a:p>
            <a:pPr marL="0" indent="0"/>
            <a:endParaRPr/>
          </a:p>
        </p:txBody>
      </p:sp>
      <p:sp>
        <p:nvSpPr>
          <p:cNvPr id="178" name="Shape 178"/>
          <p:cNvSpPr txBox="1">
            <a:spLocks noGrp="1"/>
          </p:cNvSpPr>
          <p:nvPr>
            <p:ph type="sldNum" idx="12"/>
          </p:nvPr>
        </p:nvSpPr>
        <p:spPr>
          <a:xfrm>
            <a:off x="3978132" y="8842029"/>
            <a:ext cx="3043343" cy="466982"/>
          </a:xfrm>
          <a:prstGeom prst="rect">
            <a:avLst/>
          </a:prstGeom>
        </p:spPr>
        <p:txBody>
          <a:bodyPr spcFirstLastPara="1" wrap="square" lIns="93308" tIns="46641" rIns="93308" bIns="46641" anchor="b" anchorCtr="0">
            <a:noAutofit/>
          </a:bodyPr>
          <a:lstStyle/>
          <a:p>
            <a:fld id="{00000000-1234-1234-1234-123412341234}" type="slidenum">
              <a:rPr lang="en-US"/>
              <a:pPr/>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0"/>
          </p:nvPr>
        </p:nvSpPr>
        <p:spPr/>
        <p:txBody>
          <a:bodyPr/>
          <a:lstStyle/>
          <a:p>
            <a:pPr algn="r"/>
            <a:fld id="{00000000-1234-1234-1234-123412341234}" type="slidenum">
              <a:rPr lang="en-US" sz="1200">
                <a:solidFill>
                  <a:schemeClr val="dk1"/>
                </a:solidFill>
                <a:latin typeface="Calibri"/>
                <a:ea typeface="Calibri"/>
                <a:cs typeface="Calibri"/>
                <a:sym typeface="Calibri"/>
              </a:rPr>
              <a:pPr algn="r"/>
              <a:t>20</a:t>
            </a:fld>
            <a:endParaRPr lang="en-US"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05321223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0"/>
          </p:nvPr>
        </p:nvSpPr>
        <p:spPr/>
        <p:txBody>
          <a:bodyPr/>
          <a:lstStyle/>
          <a:p>
            <a:pPr algn="r"/>
            <a:fld id="{00000000-1234-1234-1234-123412341234}" type="slidenum">
              <a:rPr lang="en-US" sz="1200">
                <a:solidFill>
                  <a:schemeClr val="dk1"/>
                </a:solidFill>
                <a:latin typeface="Calibri"/>
                <a:ea typeface="Calibri"/>
                <a:cs typeface="Calibri"/>
                <a:sym typeface="Calibri"/>
              </a:rPr>
              <a:pPr algn="r"/>
              <a:t>21</a:t>
            </a:fld>
            <a:endParaRPr lang="en-US"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83701432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0"/>
          </p:nvPr>
        </p:nvSpPr>
        <p:spPr/>
        <p:txBody>
          <a:bodyPr/>
          <a:lstStyle/>
          <a:p>
            <a:pPr algn="r"/>
            <a:fld id="{00000000-1234-1234-1234-123412341234}" type="slidenum">
              <a:rPr lang="en-US" sz="1200">
                <a:solidFill>
                  <a:schemeClr val="dk1"/>
                </a:solidFill>
                <a:latin typeface="Calibri"/>
                <a:ea typeface="Calibri"/>
                <a:cs typeface="Calibri"/>
                <a:sym typeface="Calibri"/>
              </a:rPr>
              <a:pPr algn="r"/>
              <a:t>22</a:t>
            </a:fld>
            <a:endParaRPr lang="en-US"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13474735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0"/>
          </p:nvPr>
        </p:nvSpPr>
        <p:spPr/>
        <p:txBody>
          <a:bodyPr/>
          <a:lstStyle/>
          <a:p>
            <a:pPr algn="r"/>
            <a:fld id="{00000000-1234-1234-1234-123412341234}" type="slidenum">
              <a:rPr lang="en-US" sz="1200">
                <a:solidFill>
                  <a:schemeClr val="dk1"/>
                </a:solidFill>
                <a:latin typeface="Calibri"/>
                <a:ea typeface="Calibri"/>
                <a:cs typeface="Calibri"/>
                <a:sym typeface="Calibri"/>
              </a:rPr>
              <a:pPr algn="r"/>
              <a:t>23</a:t>
            </a:fld>
            <a:endParaRPr lang="en-US"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27933176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0"/>
          </p:nvPr>
        </p:nvSpPr>
        <p:spPr/>
        <p:txBody>
          <a:bodyPr/>
          <a:lstStyle/>
          <a:p>
            <a:pPr algn="r"/>
            <a:fld id="{00000000-1234-1234-1234-123412341234}" type="slidenum">
              <a:rPr lang="en-US" sz="1200">
                <a:solidFill>
                  <a:schemeClr val="dk1"/>
                </a:solidFill>
                <a:latin typeface="Calibri"/>
                <a:ea typeface="Calibri"/>
                <a:cs typeface="Calibri"/>
                <a:sym typeface="Calibri"/>
              </a:rPr>
              <a:pPr algn="r"/>
              <a:t>24</a:t>
            </a:fld>
            <a:endParaRPr lang="en-US"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21792777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0"/>
          </p:nvPr>
        </p:nvSpPr>
        <p:spPr/>
        <p:txBody>
          <a:bodyPr/>
          <a:lstStyle/>
          <a:p>
            <a:pPr algn="r"/>
            <a:fld id="{00000000-1234-1234-1234-123412341234}" type="slidenum">
              <a:rPr lang="en-US" sz="1200">
                <a:solidFill>
                  <a:schemeClr val="dk1"/>
                </a:solidFill>
                <a:latin typeface="Calibri"/>
                <a:ea typeface="Calibri"/>
                <a:cs typeface="Calibri"/>
                <a:sym typeface="Calibri"/>
              </a:rPr>
              <a:pPr algn="r"/>
              <a:t>25</a:t>
            </a:fld>
            <a:endParaRPr lang="en-US"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02417892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DC57312-2350-0D47-AC83-A53F643C0F36}" type="slidenum">
              <a:rPr lang="en-US" smtClean="0"/>
              <a:t>26</a:t>
            </a:fld>
            <a:endParaRPr lang="en-US"/>
          </a:p>
        </p:txBody>
      </p:sp>
    </p:spTree>
    <p:extLst>
      <p:ext uri="{BB962C8B-B14F-4D97-AF65-F5344CB8AC3E}">
        <p14:creationId xmlns:p14="http://schemas.microsoft.com/office/powerpoint/2010/main" val="5345760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Shape 219"/>
          <p:cNvSpPr txBox="1">
            <a:spLocks noGrp="1"/>
          </p:cNvSpPr>
          <p:nvPr>
            <p:ph type="body" idx="1"/>
          </p:nvPr>
        </p:nvSpPr>
        <p:spPr>
          <a:xfrm>
            <a:off x="702310" y="4480004"/>
            <a:ext cx="5618480" cy="3665611"/>
          </a:xfrm>
          <a:prstGeom prst="rect">
            <a:avLst/>
          </a:prstGeom>
        </p:spPr>
        <p:txBody>
          <a:bodyPr spcFirstLastPara="1" wrap="square" lIns="93308" tIns="93308" rIns="93308" bIns="93308" anchor="t" anchorCtr="0">
            <a:noAutofit/>
          </a:bodyPr>
          <a:lstStyle/>
          <a:p>
            <a:pPr marL="0" indent="0"/>
            <a:endParaRPr/>
          </a:p>
        </p:txBody>
      </p:sp>
      <p:sp>
        <p:nvSpPr>
          <p:cNvPr id="220" name="Shape 220"/>
          <p:cNvSpPr>
            <a:spLocks noGrp="1" noRot="1" noChangeAspect="1"/>
          </p:cNvSpPr>
          <p:nvPr>
            <p:ph type="sldImg" idx="2"/>
          </p:nvPr>
        </p:nvSpPr>
        <p:spPr>
          <a:xfrm>
            <a:off x="1417638" y="1163638"/>
            <a:ext cx="4187825" cy="3141662"/>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Shape 382"/>
          <p:cNvSpPr>
            <a:spLocks noGrp="1" noRot="1" noChangeAspect="1"/>
          </p:cNvSpPr>
          <p:nvPr>
            <p:ph type="sldImg" idx="2"/>
          </p:nvPr>
        </p:nvSpPr>
        <p:spPr>
          <a:xfrm>
            <a:off x="1184275" y="698500"/>
            <a:ext cx="4654550" cy="3490913"/>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83" name="Shape 383"/>
          <p:cNvSpPr txBox="1">
            <a:spLocks noGrp="1"/>
          </p:cNvSpPr>
          <p:nvPr>
            <p:ph type="body" idx="1"/>
          </p:nvPr>
        </p:nvSpPr>
        <p:spPr>
          <a:xfrm>
            <a:off x="702310" y="4421823"/>
            <a:ext cx="5618480" cy="4189095"/>
          </a:xfrm>
          <a:prstGeom prst="rect">
            <a:avLst/>
          </a:prstGeom>
        </p:spPr>
        <p:txBody>
          <a:bodyPr spcFirstLastPara="1" wrap="square" lIns="93308" tIns="93308" rIns="93308" bIns="93308" anchor="t" anchorCtr="0">
            <a:noAutofit/>
          </a:bodyPr>
          <a:lstStyle/>
          <a:p>
            <a:pPr marL="0" indent="0"/>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Shape 392"/>
          <p:cNvSpPr>
            <a:spLocks noGrp="1" noRot="1" noChangeAspect="1"/>
          </p:cNvSpPr>
          <p:nvPr>
            <p:ph type="sldImg" idx="2"/>
          </p:nvPr>
        </p:nvSpPr>
        <p:spPr>
          <a:xfrm>
            <a:off x="1184275" y="698500"/>
            <a:ext cx="4654550" cy="3490913"/>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93" name="Shape 393"/>
          <p:cNvSpPr txBox="1">
            <a:spLocks noGrp="1"/>
          </p:cNvSpPr>
          <p:nvPr>
            <p:ph type="body" idx="1"/>
          </p:nvPr>
        </p:nvSpPr>
        <p:spPr>
          <a:xfrm>
            <a:off x="702310" y="4421823"/>
            <a:ext cx="5618480" cy="4189095"/>
          </a:xfrm>
          <a:prstGeom prst="rect">
            <a:avLst/>
          </a:prstGeom>
        </p:spPr>
        <p:txBody>
          <a:bodyPr spcFirstLastPara="1" wrap="square" lIns="93308" tIns="93308" rIns="93308" bIns="93308" anchor="t" anchorCtr="0">
            <a:noAutofit/>
          </a:bodyPr>
          <a:lstStyle/>
          <a:p>
            <a:pPr marL="0" inden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Shape 186"/>
          <p:cNvSpPr txBox="1">
            <a:spLocks noGrp="1"/>
          </p:cNvSpPr>
          <p:nvPr>
            <p:ph type="body" idx="1"/>
          </p:nvPr>
        </p:nvSpPr>
        <p:spPr>
          <a:xfrm>
            <a:off x="702310" y="4480004"/>
            <a:ext cx="5618480" cy="3665611"/>
          </a:xfrm>
          <a:prstGeom prst="rect">
            <a:avLst/>
          </a:prstGeom>
        </p:spPr>
        <p:txBody>
          <a:bodyPr spcFirstLastPara="1" wrap="square" lIns="93308" tIns="93308" rIns="93308" bIns="93308" anchor="t" anchorCtr="0">
            <a:noAutofit/>
          </a:bodyPr>
          <a:lstStyle/>
          <a:p>
            <a:pPr marL="0" indent="0"/>
            <a:endParaRPr/>
          </a:p>
        </p:txBody>
      </p:sp>
      <p:sp>
        <p:nvSpPr>
          <p:cNvPr id="187" name="Shape 187"/>
          <p:cNvSpPr>
            <a:spLocks noGrp="1" noRot="1" noChangeAspect="1"/>
          </p:cNvSpPr>
          <p:nvPr>
            <p:ph type="sldImg" idx="2"/>
          </p:nvPr>
        </p:nvSpPr>
        <p:spPr>
          <a:xfrm>
            <a:off x="1417638" y="1163638"/>
            <a:ext cx="4187825" cy="3141662"/>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Shape 399"/>
          <p:cNvSpPr>
            <a:spLocks noGrp="1" noRot="1" noChangeAspect="1"/>
          </p:cNvSpPr>
          <p:nvPr>
            <p:ph type="sldImg" idx="2"/>
          </p:nvPr>
        </p:nvSpPr>
        <p:spPr>
          <a:xfrm>
            <a:off x="1184275" y="698500"/>
            <a:ext cx="4654550" cy="3490913"/>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00" name="Shape 400"/>
          <p:cNvSpPr txBox="1">
            <a:spLocks noGrp="1"/>
          </p:cNvSpPr>
          <p:nvPr>
            <p:ph type="body" idx="1"/>
          </p:nvPr>
        </p:nvSpPr>
        <p:spPr>
          <a:xfrm>
            <a:off x="702310" y="4421823"/>
            <a:ext cx="5618480" cy="4189095"/>
          </a:xfrm>
          <a:prstGeom prst="rect">
            <a:avLst/>
          </a:prstGeom>
        </p:spPr>
        <p:txBody>
          <a:bodyPr spcFirstLastPara="1" wrap="square" lIns="93308" tIns="93308" rIns="93308" bIns="93308" anchor="t" anchorCtr="0">
            <a:noAutofit/>
          </a:bodyPr>
          <a:lstStyle/>
          <a:p>
            <a:pPr marL="0" indent="0"/>
            <a:r>
              <a:rPr lang="en"/>
              <a:t>Choosing what metrics to include in the dashboard is critical. Above all, they must be metrics that matter and that are relevant to the job at hand. But that doesn’t mean every metric should be included – far from it. You should be highly selective in determining which metrics earn a spot on your dashboard. In order to find the right set of metrics to include, you need to consider the following:</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Shape 410"/>
          <p:cNvSpPr>
            <a:spLocks noGrp="1" noRot="1" noChangeAspect="1"/>
          </p:cNvSpPr>
          <p:nvPr>
            <p:ph type="sldImg" idx="2"/>
          </p:nvPr>
        </p:nvSpPr>
        <p:spPr>
          <a:xfrm>
            <a:off x="1184275" y="698500"/>
            <a:ext cx="4654550" cy="3490913"/>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11" name="Shape 411"/>
          <p:cNvSpPr txBox="1">
            <a:spLocks noGrp="1"/>
          </p:cNvSpPr>
          <p:nvPr>
            <p:ph type="body" idx="1"/>
          </p:nvPr>
        </p:nvSpPr>
        <p:spPr>
          <a:xfrm>
            <a:off x="702310" y="4421823"/>
            <a:ext cx="5618480" cy="4189095"/>
          </a:xfrm>
          <a:prstGeom prst="rect">
            <a:avLst/>
          </a:prstGeom>
        </p:spPr>
        <p:txBody>
          <a:bodyPr spcFirstLastPara="1" wrap="square" lIns="93308" tIns="93308" rIns="93308" bIns="93308" anchor="t" anchorCtr="0">
            <a:noAutofit/>
          </a:bodyPr>
          <a:lstStyle/>
          <a:p>
            <a:pPr marL="0" indent="0"/>
            <a:r>
              <a:rPr lang="en"/>
              <a:t>Dashboards are meant to be fast and easy to read. Report and text-based tables are not fast or easy to read. This is a case where a picture really is worth a thousand words. Because the human brain processes a single number, a visualization or a picture as single “chunks” of information, a report or data table filled with numbers requires the brain to store and remember multiple chunks while visualizations or pictures require single chunks. So the process of comprehension and insight is dramatically faster with visualization. </a:t>
            </a:r>
            <a:endParaRPr/>
          </a:p>
          <a:p>
            <a:pPr marL="0" indent="0"/>
            <a:endParaRPr/>
          </a:p>
          <a:p>
            <a:pPr marL="0" indent="0"/>
            <a:r>
              <a:rPr lang="en"/>
              <a:t>An example of using geometry to your advantage is the pie chart vs. bar chart. Looking at the pie chart, it’s not obvious how the different slices stack up in terms of size. You can, of course, find out by doing the math yourself, looking at the slices’ values. However, a chart meant to visualize size differences that forces you to do math to figure out size differences is not much better than a table, although it’s prettier. A better option for visualizing the parts-to-whole relations of a data set is the bar chart. This is because it lets us compare the different objects by their length, which is one dimensional. Comparing objects along one dimension is a lot easier than along two, which makes comparing the length of bars a lot easier than the areas of pie slices.</a:t>
            </a:r>
            <a:endParaRPr/>
          </a:p>
          <a:p>
            <a:pPr marL="0" indent="0"/>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
        <p:cNvGrpSpPr/>
        <p:nvPr/>
      </p:nvGrpSpPr>
      <p:grpSpPr>
        <a:xfrm>
          <a:off x="0" y="0"/>
          <a:ext cx="0" cy="0"/>
          <a:chOff x="0" y="0"/>
          <a:chExt cx="0" cy="0"/>
        </a:xfrm>
      </p:grpSpPr>
      <p:sp>
        <p:nvSpPr>
          <p:cNvPr id="418" name="Shape 418"/>
          <p:cNvSpPr>
            <a:spLocks noGrp="1" noRot="1" noChangeAspect="1"/>
          </p:cNvSpPr>
          <p:nvPr>
            <p:ph type="sldImg" idx="2"/>
          </p:nvPr>
        </p:nvSpPr>
        <p:spPr>
          <a:xfrm>
            <a:off x="1184275" y="698500"/>
            <a:ext cx="4654550" cy="3490913"/>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19" name="Shape 419"/>
          <p:cNvSpPr txBox="1">
            <a:spLocks noGrp="1"/>
          </p:cNvSpPr>
          <p:nvPr>
            <p:ph type="body" idx="1"/>
          </p:nvPr>
        </p:nvSpPr>
        <p:spPr>
          <a:xfrm>
            <a:off x="702310" y="4421823"/>
            <a:ext cx="5618480" cy="4189095"/>
          </a:xfrm>
          <a:prstGeom prst="rect">
            <a:avLst/>
          </a:prstGeom>
        </p:spPr>
        <p:txBody>
          <a:bodyPr spcFirstLastPara="1" wrap="square" lIns="93308" tIns="93308" rIns="93308" bIns="93308" anchor="t" anchorCtr="0">
            <a:noAutofit/>
          </a:bodyPr>
          <a:lstStyle/>
          <a:p>
            <a:pPr marL="0" indent="0"/>
            <a:r>
              <a:rPr lang="en"/>
              <a:t>Viewers need to be able to literally get the big picture from the dashboard that everyone sees and then be able to drill down into a view that tells them what they need to know to get their jobs done.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
        <p:cNvGrpSpPr/>
        <p:nvPr/>
      </p:nvGrpSpPr>
      <p:grpSpPr>
        <a:xfrm>
          <a:off x="0" y="0"/>
          <a:ext cx="0" cy="0"/>
          <a:chOff x="0" y="0"/>
          <a:chExt cx="0" cy="0"/>
        </a:xfrm>
      </p:grpSpPr>
      <p:sp>
        <p:nvSpPr>
          <p:cNvPr id="426" name="Shape 426"/>
          <p:cNvSpPr>
            <a:spLocks noGrp="1" noRot="1" noChangeAspect="1"/>
          </p:cNvSpPr>
          <p:nvPr>
            <p:ph type="sldImg" idx="2"/>
          </p:nvPr>
        </p:nvSpPr>
        <p:spPr>
          <a:xfrm>
            <a:off x="1184275" y="698500"/>
            <a:ext cx="4654550" cy="3490913"/>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27" name="Shape 427"/>
          <p:cNvSpPr txBox="1">
            <a:spLocks noGrp="1"/>
          </p:cNvSpPr>
          <p:nvPr>
            <p:ph type="body" idx="1"/>
          </p:nvPr>
        </p:nvSpPr>
        <p:spPr>
          <a:xfrm>
            <a:off x="702310" y="4421823"/>
            <a:ext cx="5618480" cy="4189095"/>
          </a:xfrm>
          <a:prstGeom prst="rect">
            <a:avLst/>
          </a:prstGeom>
        </p:spPr>
        <p:txBody>
          <a:bodyPr spcFirstLastPara="1" wrap="square" lIns="93308" tIns="93308" rIns="93308" bIns="93308" anchor="t" anchorCtr="0">
            <a:noAutofit/>
          </a:bodyPr>
          <a:lstStyle/>
          <a:p>
            <a:pPr marL="0" indent="0"/>
            <a:r>
              <a:rPr lang="en"/>
              <a:t>Make sure that the data underlying your dashboard is current and that your selected metrics reflect current business challenges. Data can be from this quarter, this week, this hour— whatever the right timeline is for your business. Data that is out-of-date is not necessarily worse than no data. But, out-of-date data does lend a false sense of confidence to decisions. You think you’re making fact-based decisions but the data is no longer representative of or relevant to your current situation. That being said, be realistic: you don’t necessarily need up-to-the-minute data. It’s more than possible that a dashboard of last month’s metrics is meaningful enough to help guide and inform this month’s activities. And, sometimes seeing metrics change by hour is just noise.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3"/>
        <p:cNvGrpSpPr/>
        <p:nvPr/>
      </p:nvGrpSpPr>
      <p:grpSpPr>
        <a:xfrm>
          <a:off x="0" y="0"/>
          <a:ext cx="0" cy="0"/>
          <a:chOff x="0" y="0"/>
          <a:chExt cx="0" cy="0"/>
        </a:xfrm>
      </p:grpSpPr>
      <p:sp>
        <p:nvSpPr>
          <p:cNvPr id="434" name="Shape 434"/>
          <p:cNvSpPr>
            <a:spLocks noGrp="1" noRot="1" noChangeAspect="1"/>
          </p:cNvSpPr>
          <p:nvPr>
            <p:ph type="sldImg" idx="2"/>
          </p:nvPr>
        </p:nvSpPr>
        <p:spPr>
          <a:xfrm>
            <a:off x="1184275" y="698500"/>
            <a:ext cx="4654550" cy="3490913"/>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35" name="Shape 435"/>
          <p:cNvSpPr txBox="1">
            <a:spLocks noGrp="1"/>
          </p:cNvSpPr>
          <p:nvPr>
            <p:ph type="body" idx="1"/>
          </p:nvPr>
        </p:nvSpPr>
        <p:spPr>
          <a:xfrm>
            <a:off x="702310" y="4421823"/>
            <a:ext cx="5618480" cy="4189095"/>
          </a:xfrm>
          <a:prstGeom prst="rect">
            <a:avLst/>
          </a:prstGeom>
        </p:spPr>
        <p:txBody>
          <a:bodyPr spcFirstLastPara="1" wrap="square" lIns="93308" tIns="93308" rIns="93308" bIns="93308" anchor="t" anchorCtr="0">
            <a:noAutofit/>
          </a:bodyPr>
          <a:lstStyle/>
          <a:p>
            <a:pPr marL="0" indent="0"/>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Shape 442"/>
          <p:cNvSpPr>
            <a:spLocks noGrp="1" noRot="1" noChangeAspect="1"/>
          </p:cNvSpPr>
          <p:nvPr>
            <p:ph type="sldImg" idx="2"/>
          </p:nvPr>
        </p:nvSpPr>
        <p:spPr>
          <a:xfrm>
            <a:off x="1184275" y="698500"/>
            <a:ext cx="4654550" cy="3490913"/>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43" name="Shape 443"/>
          <p:cNvSpPr txBox="1">
            <a:spLocks noGrp="1"/>
          </p:cNvSpPr>
          <p:nvPr>
            <p:ph type="body" idx="1"/>
          </p:nvPr>
        </p:nvSpPr>
        <p:spPr>
          <a:xfrm>
            <a:off x="702310" y="4421823"/>
            <a:ext cx="5618480" cy="4189095"/>
          </a:xfrm>
          <a:prstGeom prst="rect">
            <a:avLst/>
          </a:prstGeom>
        </p:spPr>
        <p:txBody>
          <a:bodyPr spcFirstLastPara="1" wrap="square" lIns="93308" tIns="93308" rIns="93308" bIns="93308" anchor="t" anchorCtr="0">
            <a:noAutofit/>
          </a:bodyPr>
          <a:lstStyle/>
          <a:p>
            <a:pPr marL="0" indent="0"/>
            <a:r>
              <a:rPr lang="en"/>
              <a:t>Choosing what metrics to include in the dashboard is critical. Above all, they must be metrics that matter and that are relevant to the job at hand. But that doesn’t mean every metric should be included – far from it. You should be highly selective in determining which metrics earn a spot on your dashboard. In order to find the right set of metrics to include, you need to consider the following:</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Shape 453"/>
          <p:cNvSpPr>
            <a:spLocks noGrp="1" noRot="1" noChangeAspect="1"/>
          </p:cNvSpPr>
          <p:nvPr>
            <p:ph type="sldImg" idx="2"/>
          </p:nvPr>
        </p:nvSpPr>
        <p:spPr>
          <a:xfrm>
            <a:off x="1184275" y="698500"/>
            <a:ext cx="4654550" cy="3490913"/>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54" name="Shape 454"/>
          <p:cNvSpPr txBox="1">
            <a:spLocks noGrp="1"/>
          </p:cNvSpPr>
          <p:nvPr>
            <p:ph type="body" idx="1"/>
          </p:nvPr>
        </p:nvSpPr>
        <p:spPr>
          <a:xfrm>
            <a:off x="702310" y="4421823"/>
            <a:ext cx="5618480" cy="4189095"/>
          </a:xfrm>
          <a:prstGeom prst="rect">
            <a:avLst/>
          </a:prstGeom>
        </p:spPr>
        <p:txBody>
          <a:bodyPr spcFirstLastPara="1" wrap="square" lIns="93308" tIns="93308" rIns="93308" bIns="93308" anchor="t" anchorCtr="0">
            <a:noAutofit/>
          </a:bodyPr>
          <a:lstStyle/>
          <a:p>
            <a:pPr marL="0" indent="0"/>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9"/>
        <p:cNvGrpSpPr/>
        <p:nvPr/>
      </p:nvGrpSpPr>
      <p:grpSpPr>
        <a:xfrm>
          <a:off x="0" y="0"/>
          <a:ext cx="0" cy="0"/>
          <a:chOff x="0" y="0"/>
          <a:chExt cx="0" cy="0"/>
        </a:xfrm>
      </p:grpSpPr>
      <p:sp>
        <p:nvSpPr>
          <p:cNvPr id="460" name="Shape 460"/>
          <p:cNvSpPr>
            <a:spLocks noGrp="1" noRot="1" noChangeAspect="1"/>
          </p:cNvSpPr>
          <p:nvPr>
            <p:ph type="sldImg" idx="2"/>
          </p:nvPr>
        </p:nvSpPr>
        <p:spPr>
          <a:xfrm>
            <a:off x="1184275" y="698500"/>
            <a:ext cx="4654550" cy="3490913"/>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61" name="Shape 461"/>
          <p:cNvSpPr txBox="1">
            <a:spLocks noGrp="1"/>
          </p:cNvSpPr>
          <p:nvPr>
            <p:ph type="body" idx="1"/>
          </p:nvPr>
        </p:nvSpPr>
        <p:spPr>
          <a:xfrm>
            <a:off x="702310" y="4421823"/>
            <a:ext cx="5618480" cy="4189095"/>
          </a:xfrm>
          <a:prstGeom prst="rect">
            <a:avLst/>
          </a:prstGeom>
        </p:spPr>
        <p:txBody>
          <a:bodyPr spcFirstLastPara="1" wrap="square" lIns="93308" tIns="93308" rIns="93308" bIns="93308" anchor="t" anchorCtr="0">
            <a:noAutofit/>
          </a:bodyPr>
          <a:lstStyle/>
          <a:p>
            <a:pPr marL="0" indent="0"/>
            <a:r>
              <a:rPr lang="en"/>
              <a:t>Good story-telling will take your audience from an understanding of the raw data all the way to the wisdom of knowing how they can use it to achieve their goal.</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6"/>
        <p:cNvGrpSpPr/>
        <p:nvPr/>
      </p:nvGrpSpPr>
      <p:grpSpPr>
        <a:xfrm>
          <a:off x="0" y="0"/>
          <a:ext cx="0" cy="0"/>
          <a:chOff x="0" y="0"/>
          <a:chExt cx="0" cy="0"/>
        </a:xfrm>
      </p:grpSpPr>
      <p:sp>
        <p:nvSpPr>
          <p:cNvPr id="467" name="Shape 467"/>
          <p:cNvSpPr>
            <a:spLocks noGrp="1" noRot="1" noChangeAspect="1"/>
          </p:cNvSpPr>
          <p:nvPr>
            <p:ph type="sldImg" idx="2"/>
          </p:nvPr>
        </p:nvSpPr>
        <p:spPr>
          <a:xfrm>
            <a:off x="1184275" y="698500"/>
            <a:ext cx="4654550" cy="3490913"/>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68" name="Shape 468"/>
          <p:cNvSpPr txBox="1">
            <a:spLocks noGrp="1"/>
          </p:cNvSpPr>
          <p:nvPr>
            <p:ph type="body" idx="1"/>
          </p:nvPr>
        </p:nvSpPr>
        <p:spPr>
          <a:xfrm>
            <a:off x="702310" y="4421823"/>
            <a:ext cx="5618480" cy="4189095"/>
          </a:xfrm>
          <a:prstGeom prst="rect">
            <a:avLst/>
          </a:prstGeom>
        </p:spPr>
        <p:txBody>
          <a:bodyPr spcFirstLastPara="1" wrap="square" lIns="93308" tIns="93308" rIns="93308" bIns="93308" anchor="t" anchorCtr="0">
            <a:noAutofit/>
          </a:bodyPr>
          <a:lstStyle/>
          <a:p>
            <a:pPr marL="0" indent="0">
              <a:buClr>
                <a:schemeClr val="dk1"/>
              </a:buClr>
              <a:buSzPts val="1100"/>
            </a:pPr>
            <a:r>
              <a:rPr lang="en"/>
              <a:t>Glanceability </a:t>
            </a:r>
            <a:endParaRPr/>
          </a:p>
          <a:p>
            <a:pPr marL="0" indent="0">
              <a:buClr>
                <a:schemeClr val="dk1"/>
              </a:buClr>
              <a:buSzPts val="1100"/>
            </a:pPr>
            <a:r>
              <a:rPr lang="en"/>
              <a:t>Everyone should be able to see and understand a dashboard’s metrics at a glance. This means having a large enough font, recognizable visualization, and clear structure.</a:t>
            </a:r>
            <a:endParaRPr/>
          </a:p>
          <a:p>
            <a:pPr marL="0" indent="0">
              <a:buClr>
                <a:schemeClr val="dk1"/>
              </a:buClr>
              <a:buSzPts val="1100"/>
            </a:pPr>
            <a:endParaRPr/>
          </a:p>
          <a:p>
            <a:pPr marL="0" indent="0">
              <a:buClr>
                <a:schemeClr val="dk1"/>
              </a:buClr>
              <a:buSzPts val="1100"/>
            </a:pPr>
            <a:r>
              <a:rPr lang="en"/>
              <a:t>Simplicity </a:t>
            </a:r>
            <a:endParaRPr/>
          </a:p>
          <a:p>
            <a:pPr marL="0" indent="0">
              <a:buClr>
                <a:schemeClr val="dk1"/>
              </a:buClr>
              <a:buSzPts val="1100"/>
            </a:pPr>
            <a:r>
              <a:rPr lang="en"/>
              <a:t>Dashboards are not an appropriate venue for artistic impression. Anything that detracts from the metrics themselves should be stripped away from the dashboard. This means using minimal color (both amount of color and number of colors), a plain background, no 3D elements, and no raw data.</a:t>
            </a:r>
            <a:endParaRPr/>
          </a:p>
          <a:p>
            <a:pPr marL="0" indent="0"/>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p:cNvGrpSpPr/>
        <p:nvPr/>
      </p:nvGrpSpPr>
      <p:grpSpPr>
        <a:xfrm>
          <a:off x="0" y="0"/>
          <a:ext cx="0" cy="0"/>
          <a:chOff x="0" y="0"/>
          <a:chExt cx="0" cy="0"/>
        </a:xfrm>
      </p:grpSpPr>
      <p:sp>
        <p:nvSpPr>
          <p:cNvPr id="474" name="Shape 474"/>
          <p:cNvSpPr>
            <a:spLocks noGrp="1" noRot="1" noChangeAspect="1"/>
          </p:cNvSpPr>
          <p:nvPr>
            <p:ph type="sldImg" idx="2"/>
          </p:nvPr>
        </p:nvSpPr>
        <p:spPr>
          <a:xfrm>
            <a:off x="1184275" y="698500"/>
            <a:ext cx="4654550" cy="3490913"/>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75" name="Shape 475"/>
          <p:cNvSpPr txBox="1">
            <a:spLocks noGrp="1"/>
          </p:cNvSpPr>
          <p:nvPr>
            <p:ph type="body" idx="1"/>
          </p:nvPr>
        </p:nvSpPr>
        <p:spPr>
          <a:xfrm>
            <a:off x="702310" y="4421823"/>
            <a:ext cx="5618480" cy="4189095"/>
          </a:xfrm>
          <a:prstGeom prst="rect">
            <a:avLst/>
          </a:prstGeom>
        </p:spPr>
        <p:txBody>
          <a:bodyPr spcFirstLastPara="1" wrap="square" lIns="93308" tIns="93308" rIns="93308" bIns="93308" anchor="t" anchorCtr="0">
            <a:noAutofit/>
          </a:bodyPr>
          <a:lstStyle/>
          <a:p>
            <a:pPr marL="0" indent="0"/>
            <a:r>
              <a:rPr lang="en" dirty="0"/>
              <a:t>What’s wrong with this dash?</a:t>
            </a:r>
            <a:endParaRPr dirty="0"/>
          </a:p>
          <a:p>
            <a:pPr marL="466618" indent="-304598">
              <a:buSzPts val="1100"/>
              <a:buChar char="●"/>
            </a:pPr>
            <a:r>
              <a:rPr lang="en" dirty="0"/>
              <a:t>Not glanceable - If you were to display this dashboard on a TV, the stacked bar charts may be difficult to understand at a glance. You would need to get up close to dissect the segments and spend time understanding everything. This dashboard relies heavily on legends (for both pie charts and bar/column charts) which adds an additional cognitive barrier.</a:t>
            </a:r>
            <a:endParaRPr dirty="0"/>
          </a:p>
          <a:p>
            <a:pPr marL="466618" indent="-304598">
              <a:buSzPts val="1100"/>
              <a:buChar char="●"/>
            </a:pPr>
            <a:r>
              <a:rPr lang="en" dirty="0"/>
              <a:t>Overuse of color - The amount of color in this dashboard is distracting and makes it complicated to understand (i.e. the colors represent different items in each widget - with the exception of the top-left widget and bottom-left widget). This creates a huge cognitive barrier for the brain when trying to process the data quickly.</a:t>
            </a:r>
            <a:endParaRPr dirty="0"/>
          </a:p>
          <a:p>
            <a:pPr marL="466618" indent="-304598">
              <a:buSzPts val="1100"/>
              <a:buChar char="●"/>
            </a:pPr>
            <a:r>
              <a:rPr lang="en" dirty="0"/>
              <a:t>Pie charts - Rarely are pie charts a good visualization for data. In this case especially, the large data set (“Contributing Cause” widget) makes the pie chart exceptionally awful since it’s impossible to determine the percentage of each item. Also, since the legend is separate from the visualization, the user has to look back and forth to read the widget. Basically, the only negative design feature not included in this pie chart is 3D.</a:t>
            </a:r>
            <a:endParaRPr dirty="0"/>
          </a:p>
          <a:p>
            <a:pPr marL="0" indent="0"/>
            <a:r>
              <a:rPr lang="en" dirty="0"/>
              <a:t>How to fix it:</a:t>
            </a:r>
            <a:endParaRPr dirty="0"/>
          </a:p>
          <a:p>
            <a:pPr marL="466618" indent="-304598">
              <a:buSzPts val="1100"/>
              <a:buChar char="●"/>
            </a:pPr>
            <a:r>
              <a:rPr lang="en" dirty="0"/>
              <a:t>Change the visualizations to more clearly articulate the most important metric. Each visualization should help answer the question ‘What action needs to be taken?’ Make sure the visualization is large enough to be seen at a glance (this includes text widgets and labels). Adding goals and targets to the visualizations, would also make it more actionable as there is no context for KPIs currently.</a:t>
            </a:r>
            <a:endParaRPr dirty="0"/>
          </a:p>
          <a:p>
            <a:pPr marL="466618" indent="-304598">
              <a:buSzPts val="1100"/>
              <a:buChar char="●"/>
            </a:pPr>
            <a:r>
              <a:rPr lang="en" dirty="0"/>
              <a:t>Reduce the number and amount of color to only the absolutely necessary. A helpful approach is to reduce the colors to green for ‘good’, blue or yellow for ‘average / in progress’, and red for ‘bad’. But remember that good/average/bad indicators don’t replace goals and benchmarks.</a:t>
            </a:r>
            <a:endParaRPr dirty="0"/>
          </a:p>
          <a:p>
            <a:pPr marL="466618" indent="-304598">
              <a:buSzPts val="1100"/>
              <a:buChar char="●"/>
            </a:pPr>
            <a:r>
              <a:rPr lang="en" dirty="0"/>
              <a:t>Replace the pie charts with an alternative visualization. Generally, bar or column charts work well. Ideally, you’d use a single color for all series to remove the cognitive barrier of color for viewers too.</a:t>
            </a:r>
            <a:endParaRPr dirty="0"/>
          </a:p>
          <a:p>
            <a:pPr marL="0" indent="0"/>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Shape 185"/>
          <p:cNvSpPr txBox="1">
            <a:spLocks noGrp="1"/>
          </p:cNvSpPr>
          <p:nvPr>
            <p:ph type="body" idx="1"/>
          </p:nvPr>
        </p:nvSpPr>
        <p:spPr>
          <a:xfrm>
            <a:off x="702310" y="4480004"/>
            <a:ext cx="5618480" cy="3665458"/>
          </a:xfrm>
          <a:prstGeom prst="rect">
            <a:avLst/>
          </a:prstGeom>
        </p:spPr>
        <p:txBody>
          <a:bodyPr spcFirstLastPara="1" wrap="square" lIns="93308" tIns="93308" rIns="93308" bIns="93308" anchor="t" anchorCtr="0">
            <a:noAutofit/>
          </a:bodyPr>
          <a:lstStyle/>
          <a:p>
            <a:pPr marL="0" indent="0"/>
            <a:endParaRPr/>
          </a:p>
        </p:txBody>
      </p:sp>
      <p:sp>
        <p:nvSpPr>
          <p:cNvPr id="186" name="Shape 186"/>
          <p:cNvSpPr>
            <a:spLocks noGrp="1" noRot="1" noChangeAspect="1"/>
          </p:cNvSpPr>
          <p:nvPr>
            <p:ph type="sldImg" idx="2"/>
          </p:nvPr>
        </p:nvSpPr>
        <p:spPr>
          <a:xfrm>
            <a:off x="1417638" y="1163638"/>
            <a:ext cx="4187825" cy="3141662"/>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9"/>
        <p:cNvGrpSpPr/>
        <p:nvPr/>
      </p:nvGrpSpPr>
      <p:grpSpPr>
        <a:xfrm>
          <a:off x="0" y="0"/>
          <a:ext cx="0" cy="0"/>
          <a:chOff x="0" y="0"/>
          <a:chExt cx="0" cy="0"/>
        </a:xfrm>
      </p:grpSpPr>
      <p:sp>
        <p:nvSpPr>
          <p:cNvPr id="480" name="Shape 480"/>
          <p:cNvSpPr>
            <a:spLocks noGrp="1" noRot="1" noChangeAspect="1"/>
          </p:cNvSpPr>
          <p:nvPr>
            <p:ph type="sldImg" idx="2"/>
          </p:nvPr>
        </p:nvSpPr>
        <p:spPr>
          <a:xfrm>
            <a:off x="1184275" y="698500"/>
            <a:ext cx="4654550" cy="3490913"/>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81" name="Shape 481"/>
          <p:cNvSpPr txBox="1">
            <a:spLocks noGrp="1"/>
          </p:cNvSpPr>
          <p:nvPr>
            <p:ph type="body" idx="1"/>
          </p:nvPr>
        </p:nvSpPr>
        <p:spPr>
          <a:xfrm>
            <a:off x="702310" y="4421823"/>
            <a:ext cx="5618480" cy="4189095"/>
          </a:xfrm>
          <a:prstGeom prst="rect">
            <a:avLst/>
          </a:prstGeom>
        </p:spPr>
        <p:txBody>
          <a:bodyPr spcFirstLastPara="1" wrap="square" lIns="93308" tIns="93308" rIns="93308" bIns="93308" anchor="t" anchorCtr="0">
            <a:noAutofit/>
          </a:bodyPr>
          <a:lstStyle/>
          <a:p>
            <a:pPr marL="0" indent="0"/>
            <a:r>
              <a:rPr lang="en" dirty="0"/>
              <a:t>What’s wrong?</a:t>
            </a:r>
            <a:endParaRPr dirty="0"/>
          </a:p>
          <a:p>
            <a:pPr marL="466618" indent="-304598">
              <a:buSzPts val="1100"/>
              <a:buChar char="●"/>
            </a:pPr>
            <a:r>
              <a:rPr lang="en" dirty="0"/>
              <a:t>3D visualizations - This added texture throughout the dashboard detracts from the key metrics and make the overall appearance very busy and difficult to process in a glance. Ultimately, 3D visualizations can distort the reality of numbers and lead to slow processing of data or misinterpretation.</a:t>
            </a:r>
            <a:endParaRPr dirty="0"/>
          </a:p>
          <a:p>
            <a:pPr marL="466618" indent="-304598">
              <a:buSzPts val="1100"/>
              <a:buChar char="●"/>
            </a:pPr>
            <a:r>
              <a:rPr lang="en" dirty="0"/>
              <a:t>Distracting borders and background - The unnecessary color and patterns used in the background and borders obscure the actual data. Edward Tufte said it best regarding data to ink ratios, “Above all else show the data.”</a:t>
            </a:r>
            <a:endParaRPr dirty="0"/>
          </a:p>
          <a:p>
            <a:pPr marL="466618" indent="-304598">
              <a:buSzPts val="1100"/>
              <a:buChar char="●"/>
            </a:pPr>
            <a:r>
              <a:rPr lang="en" dirty="0"/>
              <a:t>Lack of filtered data - This dashboard has too much raw data and too much detail, particularly the embedded spreadsheet section. You would have to spend time staring at the raw data to understand what’s going on.</a:t>
            </a:r>
            <a:endParaRPr dirty="0"/>
          </a:p>
          <a:p>
            <a:pPr marL="466618" indent="-304598">
              <a:buSzPts val="1100"/>
              <a:buChar char="●"/>
            </a:pPr>
            <a:r>
              <a:rPr lang="en" dirty="0"/>
              <a:t>Insufficient labels and context - What’s the visualization on the bottom left? What do the red tabs mean next to the gauges? What are the 3s at the top? What do the maps show? Also, the detail is poor. The gauges don’t show numbers. They’re all dumbed down to not actually show you the number which would be simpler and more precise.</a:t>
            </a:r>
            <a:endParaRPr dirty="0"/>
          </a:p>
          <a:p>
            <a:pPr marL="0" indent="0"/>
            <a:r>
              <a:rPr lang="en" dirty="0"/>
              <a:t>How to fix it:</a:t>
            </a:r>
            <a:endParaRPr dirty="0"/>
          </a:p>
          <a:p>
            <a:pPr marL="466618" indent="-304598">
              <a:buSzPts val="1100"/>
              <a:buChar char="●"/>
            </a:pPr>
            <a:r>
              <a:rPr lang="en" dirty="0"/>
              <a:t>Simplify the background by removing all 3D effects and excessive color variations. Why are there lines in the background? It just distracts from what really matters: the data.</a:t>
            </a:r>
            <a:endParaRPr dirty="0"/>
          </a:p>
          <a:p>
            <a:pPr marL="466618" indent="-304598">
              <a:buSzPts val="1100"/>
              <a:buChar char="●"/>
            </a:pPr>
            <a:r>
              <a:rPr lang="en" dirty="0"/>
              <a:t>Remove raw data and replace with only filtered, key metrics. An effective TV dashboard should never display an embedded spreadsheet. Pick the most important metrics from the spreadsheet and display them using a graph, bar, or column visualization. Perhaps even a single number widget with a goal or sparkline would be sufficient. Eliminate any unnecessary icons (e.g. 3s at the top).</a:t>
            </a:r>
            <a:endParaRPr dirty="0"/>
          </a:p>
          <a:p>
            <a:pPr marL="466618" indent="-304598">
              <a:buSzPts val="1100"/>
              <a:buChar char="●"/>
            </a:pPr>
            <a:r>
              <a:rPr lang="en" dirty="0"/>
              <a:t>Make visualizations clear and precise. Use numbers for the gauge including a goal. The background of the line graph widget ‘EUR USD’ can be simplified to draw attention to the line itself (once again focusing on the metrics, not the visualization itself).</a:t>
            </a:r>
            <a:endParaRPr dirty="0"/>
          </a:p>
          <a:p>
            <a:pPr marL="466618" indent="-304598">
              <a:buSzPts val="1100"/>
              <a:buChar char="●"/>
            </a:pPr>
            <a:r>
              <a:rPr lang="en" dirty="0"/>
              <a:t>Properly label widgets to provide the necessary context for each metric, ensuring the viewer quickly knows what they’re looking at.</a:t>
            </a:r>
            <a:endParaRPr dirty="0"/>
          </a:p>
          <a:p>
            <a:pPr marL="0" indent="0"/>
            <a:endParaRPr dirty="0"/>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
        <p:cNvGrpSpPr/>
        <p:nvPr/>
      </p:nvGrpSpPr>
      <p:grpSpPr>
        <a:xfrm>
          <a:off x="0" y="0"/>
          <a:ext cx="0" cy="0"/>
          <a:chOff x="0" y="0"/>
          <a:chExt cx="0" cy="0"/>
        </a:xfrm>
      </p:grpSpPr>
      <p:sp>
        <p:nvSpPr>
          <p:cNvPr id="486" name="Shape 486"/>
          <p:cNvSpPr>
            <a:spLocks noGrp="1" noRot="1" noChangeAspect="1"/>
          </p:cNvSpPr>
          <p:nvPr>
            <p:ph type="sldImg" idx="2"/>
          </p:nvPr>
        </p:nvSpPr>
        <p:spPr>
          <a:xfrm>
            <a:off x="1184275" y="698500"/>
            <a:ext cx="4654550" cy="3490913"/>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87" name="Shape 487"/>
          <p:cNvSpPr txBox="1">
            <a:spLocks noGrp="1"/>
          </p:cNvSpPr>
          <p:nvPr>
            <p:ph type="body" idx="1"/>
          </p:nvPr>
        </p:nvSpPr>
        <p:spPr>
          <a:xfrm>
            <a:off x="702310" y="4421823"/>
            <a:ext cx="5618480" cy="4189095"/>
          </a:xfrm>
          <a:prstGeom prst="rect">
            <a:avLst/>
          </a:prstGeom>
        </p:spPr>
        <p:txBody>
          <a:bodyPr spcFirstLastPara="1" wrap="square" lIns="93308" tIns="93308" rIns="93308" bIns="93308" anchor="t" anchorCtr="0">
            <a:noAutofit/>
          </a:bodyPr>
          <a:lstStyle/>
          <a:p>
            <a:pPr marL="0" indent="0"/>
            <a:r>
              <a:rPr lang="en" dirty="0"/>
              <a:t>What’s wrong?</a:t>
            </a:r>
            <a:endParaRPr dirty="0"/>
          </a:p>
          <a:p>
            <a:pPr marL="466618" indent="-304598">
              <a:buSzPts val="1100"/>
              <a:buChar char="●"/>
            </a:pPr>
            <a:r>
              <a:rPr lang="en" dirty="0"/>
              <a:t>Confusing colors - The plain background is quite helpful as it makes the visualizations stand out, however the subtle variation in shade (e.g. right two widgets) actually makes it more difficult to segment the legend. The middle two widgets display at least five new colors - lacking consistency and simplicity.</a:t>
            </a:r>
            <a:endParaRPr dirty="0"/>
          </a:p>
          <a:p>
            <a:pPr marL="466618" indent="-304598">
              <a:buSzPts val="1100"/>
              <a:buChar char="●"/>
            </a:pPr>
            <a:r>
              <a:rPr lang="en" dirty="0"/>
              <a:t>Pie charts - Once again, pie charts are a poor choice for data visualization. In this instance, the percentage is shown directly on the pie chart - which helps, but the user still has to look back and forth across the visualization to read the legend.</a:t>
            </a:r>
            <a:endParaRPr dirty="0"/>
          </a:p>
          <a:p>
            <a:pPr marL="466618" indent="-304598">
              <a:buSzPts val="1100"/>
              <a:buChar char="●"/>
            </a:pPr>
            <a:r>
              <a:rPr lang="en" dirty="0"/>
              <a:t>Font too small - The labels would be quite difficult to read from a distance.</a:t>
            </a:r>
            <a:endParaRPr dirty="0"/>
          </a:p>
          <a:p>
            <a:pPr marL="0" indent="0"/>
            <a:r>
              <a:rPr lang="en" dirty="0"/>
              <a:t>How to fix it:</a:t>
            </a:r>
            <a:endParaRPr dirty="0"/>
          </a:p>
          <a:p>
            <a:pPr marL="466618" indent="-304598">
              <a:buSzPts val="1100"/>
              <a:buChar char="●"/>
            </a:pPr>
            <a:r>
              <a:rPr lang="en" dirty="0"/>
              <a:t>Use color intentionally. Avoid subtle variations in shade since they’re more difficult to distinguish from a distance (e.g. widgets on the right). Eliminate unnecessary color (e.g. blue lozenges in the bottom middle widget). While using red, yellow, and green in the ‘Key Fee Earner Measures’ section is a good start, using up/down icons or goals/benchmarks would be even better (especially for color blind individuals).</a:t>
            </a:r>
            <a:endParaRPr dirty="0"/>
          </a:p>
          <a:p>
            <a:pPr marL="466618" indent="-304598">
              <a:buSzPts val="1100"/>
              <a:buChar char="●"/>
            </a:pPr>
            <a:r>
              <a:rPr lang="en" dirty="0"/>
              <a:t>Replace the pie charts with an alternative visualization (bar or column charts work well).</a:t>
            </a:r>
            <a:endParaRPr dirty="0"/>
          </a:p>
          <a:p>
            <a:pPr marL="466618" indent="-304598">
              <a:buSzPts val="1100"/>
              <a:buChar char="●"/>
            </a:pPr>
            <a:r>
              <a:rPr lang="en" dirty="0"/>
              <a:t>Increase font size so the labels are clearly visible when displayed on a TV dashboard.</a:t>
            </a:r>
            <a:endParaRPr dirty="0"/>
          </a:p>
          <a:p>
            <a:pPr marL="0" indent="0"/>
            <a:endParaRPr dirty="0"/>
          </a:p>
          <a:p>
            <a:pPr marL="0" indent="0"/>
            <a:endParaRPr dirty="0"/>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Shape 225"/>
          <p:cNvSpPr txBox="1">
            <a:spLocks noGrp="1"/>
          </p:cNvSpPr>
          <p:nvPr>
            <p:ph type="body" idx="1"/>
          </p:nvPr>
        </p:nvSpPr>
        <p:spPr>
          <a:xfrm>
            <a:off x="702310" y="4480004"/>
            <a:ext cx="5618480" cy="3665611"/>
          </a:xfrm>
          <a:prstGeom prst="rect">
            <a:avLst/>
          </a:prstGeom>
        </p:spPr>
        <p:txBody>
          <a:bodyPr spcFirstLastPara="1" wrap="square" lIns="93308" tIns="93308" rIns="93308" bIns="93308" anchor="t" anchorCtr="0">
            <a:noAutofit/>
          </a:bodyPr>
          <a:lstStyle/>
          <a:p>
            <a:pPr marL="0" indent="0"/>
            <a:endParaRPr/>
          </a:p>
        </p:txBody>
      </p:sp>
      <p:sp>
        <p:nvSpPr>
          <p:cNvPr id="226" name="Shape 226"/>
          <p:cNvSpPr>
            <a:spLocks noGrp="1" noRot="1" noChangeAspect="1"/>
          </p:cNvSpPr>
          <p:nvPr>
            <p:ph type="sldImg" idx="2"/>
          </p:nvPr>
        </p:nvSpPr>
        <p:spPr>
          <a:xfrm>
            <a:off x="1417638" y="1163638"/>
            <a:ext cx="4187825" cy="3141662"/>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Shape 243"/>
          <p:cNvSpPr txBox="1">
            <a:spLocks noGrp="1"/>
          </p:cNvSpPr>
          <p:nvPr>
            <p:ph type="body" idx="1"/>
          </p:nvPr>
        </p:nvSpPr>
        <p:spPr>
          <a:xfrm>
            <a:off x="702310" y="4480004"/>
            <a:ext cx="5618480" cy="3665611"/>
          </a:xfrm>
          <a:prstGeom prst="rect">
            <a:avLst/>
          </a:prstGeom>
        </p:spPr>
        <p:txBody>
          <a:bodyPr spcFirstLastPara="1" wrap="square" lIns="93308" tIns="93308" rIns="93308" bIns="93308" anchor="t" anchorCtr="0">
            <a:noAutofit/>
          </a:bodyPr>
          <a:lstStyle/>
          <a:p>
            <a:pPr marL="0" indent="0">
              <a:lnSpc>
                <a:spcPct val="115000"/>
              </a:lnSpc>
              <a:spcBef>
                <a:spcPts val="612"/>
              </a:spcBef>
              <a:buClr>
                <a:schemeClr val="dk1"/>
              </a:buClr>
              <a:buSzPts val="1100"/>
            </a:pPr>
            <a:r>
              <a:rPr lang="en-US">
                <a:solidFill>
                  <a:srgbClr val="5F5F5F"/>
                </a:solidFill>
                <a:latin typeface="Arial"/>
                <a:ea typeface="Arial"/>
                <a:cs typeface="Arial"/>
                <a:sym typeface="Arial"/>
              </a:rPr>
              <a:t>CompStat, New York City Police Department (1994)</a:t>
            </a:r>
            <a:endParaRPr>
              <a:solidFill>
                <a:srgbClr val="5F5F5F"/>
              </a:solidFill>
              <a:latin typeface="Arial"/>
              <a:ea typeface="Arial"/>
              <a:cs typeface="Arial"/>
              <a:sym typeface="Arial"/>
            </a:endParaRPr>
          </a:p>
          <a:p>
            <a:pPr marL="0" indent="0">
              <a:lnSpc>
                <a:spcPct val="115000"/>
              </a:lnSpc>
              <a:spcBef>
                <a:spcPts val="510"/>
              </a:spcBef>
              <a:buClr>
                <a:schemeClr val="dk1"/>
              </a:buClr>
              <a:buSzPts val="1100"/>
            </a:pPr>
            <a:r>
              <a:rPr lang="en-US">
                <a:solidFill>
                  <a:srgbClr val="532E63"/>
                </a:solidFill>
                <a:latin typeface="Arial"/>
                <a:ea typeface="Arial"/>
                <a:cs typeface="Arial"/>
                <a:sym typeface="Arial"/>
              </a:rPr>
              <a:t>–</a:t>
            </a:r>
            <a:r>
              <a:rPr lang="en-US">
                <a:solidFill>
                  <a:srgbClr val="5F5F5F"/>
                </a:solidFill>
                <a:latin typeface="Arial"/>
                <a:ea typeface="Arial"/>
                <a:cs typeface="Arial"/>
                <a:sym typeface="Arial"/>
              </a:rPr>
              <a:t>Began holding biweekly “Operational Performance Reviews” to focus interventions, review relevant data, address issues and devise solutions</a:t>
            </a:r>
            <a:endParaRPr>
              <a:solidFill>
                <a:srgbClr val="5F5F5F"/>
              </a:solidFill>
              <a:latin typeface="Arial"/>
              <a:ea typeface="Arial"/>
              <a:cs typeface="Arial"/>
              <a:sym typeface="Arial"/>
            </a:endParaRPr>
          </a:p>
          <a:p>
            <a:pPr marL="0" indent="0">
              <a:lnSpc>
                <a:spcPct val="115000"/>
              </a:lnSpc>
              <a:spcBef>
                <a:spcPts val="510"/>
              </a:spcBef>
              <a:buClr>
                <a:schemeClr val="dk1"/>
              </a:buClr>
              <a:buSzPts val="1100"/>
            </a:pPr>
            <a:r>
              <a:rPr lang="en-US">
                <a:solidFill>
                  <a:srgbClr val="532E63"/>
                </a:solidFill>
                <a:latin typeface="Arial"/>
                <a:ea typeface="Arial"/>
                <a:cs typeface="Arial"/>
                <a:sym typeface="Arial"/>
              </a:rPr>
              <a:t>–</a:t>
            </a:r>
            <a:r>
              <a:rPr lang="en-US">
                <a:solidFill>
                  <a:srgbClr val="5F5F5F"/>
                </a:solidFill>
                <a:latin typeface="Arial"/>
                <a:ea typeface="Arial"/>
                <a:cs typeface="Arial"/>
                <a:sym typeface="Arial"/>
              </a:rPr>
              <a:t>Greater enforcement of misdemeanor offenses greatly reduced NYC crime rate, including violent crime rate</a:t>
            </a:r>
            <a:endParaRPr>
              <a:solidFill>
                <a:srgbClr val="5F5F5F"/>
              </a:solidFill>
              <a:latin typeface="Arial"/>
              <a:ea typeface="Arial"/>
              <a:cs typeface="Arial"/>
              <a:sym typeface="Arial"/>
            </a:endParaRPr>
          </a:p>
          <a:p>
            <a:pPr marL="0" indent="0">
              <a:lnSpc>
                <a:spcPct val="115000"/>
              </a:lnSpc>
              <a:spcBef>
                <a:spcPts val="612"/>
              </a:spcBef>
              <a:buClr>
                <a:schemeClr val="dk1"/>
              </a:buClr>
              <a:buSzPts val="1100"/>
            </a:pPr>
            <a:r>
              <a:rPr lang="en-US">
                <a:solidFill>
                  <a:srgbClr val="5F5F5F"/>
                </a:solidFill>
                <a:latin typeface="Arial"/>
                <a:ea typeface="Arial"/>
                <a:cs typeface="Arial"/>
                <a:sym typeface="Arial"/>
              </a:rPr>
              <a:t>Model spread to over 500 police departments by the year 2000</a:t>
            </a:r>
            <a:endParaRPr>
              <a:solidFill>
                <a:srgbClr val="5F5F5F"/>
              </a:solidFill>
              <a:latin typeface="Arial"/>
              <a:ea typeface="Arial"/>
              <a:cs typeface="Arial"/>
              <a:sym typeface="Arial"/>
            </a:endParaRPr>
          </a:p>
          <a:p>
            <a:pPr marL="0" indent="0">
              <a:lnSpc>
                <a:spcPct val="115000"/>
              </a:lnSpc>
              <a:spcBef>
                <a:spcPts val="612"/>
              </a:spcBef>
              <a:buClr>
                <a:schemeClr val="dk1"/>
              </a:buClr>
              <a:buSzPts val="1100"/>
            </a:pPr>
            <a:endParaRPr>
              <a:solidFill>
                <a:srgbClr val="005DAA"/>
              </a:solidFill>
              <a:latin typeface="Arial"/>
              <a:ea typeface="Arial"/>
              <a:cs typeface="Arial"/>
              <a:sym typeface="Arial"/>
            </a:endParaRPr>
          </a:p>
          <a:p>
            <a:pPr marL="0" indent="0">
              <a:lnSpc>
                <a:spcPct val="115000"/>
              </a:lnSpc>
              <a:spcBef>
                <a:spcPts val="612"/>
              </a:spcBef>
              <a:buClr>
                <a:schemeClr val="dk1"/>
              </a:buClr>
              <a:buSzPts val="1100"/>
            </a:pPr>
            <a:r>
              <a:rPr lang="en-US">
                <a:solidFill>
                  <a:srgbClr val="5F5F5F"/>
                </a:solidFill>
                <a:latin typeface="Arial"/>
                <a:ea typeface="Arial"/>
                <a:cs typeface="Arial"/>
                <a:sym typeface="Arial"/>
              </a:rPr>
              <a:t>Further expansion throughout the next decade: city, state, federal</a:t>
            </a:r>
            <a:endParaRPr>
              <a:solidFill>
                <a:srgbClr val="5F5F5F"/>
              </a:solidFill>
              <a:latin typeface="Arial"/>
              <a:ea typeface="Arial"/>
              <a:cs typeface="Arial"/>
              <a:sym typeface="Arial"/>
            </a:endParaRPr>
          </a:p>
          <a:p>
            <a:pPr marL="0" indent="0">
              <a:lnSpc>
                <a:spcPct val="115000"/>
              </a:lnSpc>
              <a:spcBef>
                <a:spcPts val="510"/>
              </a:spcBef>
              <a:buClr>
                <a:schemeClr val="dk1"/>
              </a:buClr>
              <a:buSzPts val="1100"/>
            </a:pPr>
            <a:r>
              <a:rPr lang="en-US">
                <a:solidFill>
                  <a:srgbClr val="532E63"/>
                </a:solidFill>
                <a:latin typeface="Arial"/>
                <a:ea typeface="Arial"/>
                <a:cs typeface="Arial"/>
                <a:sym typeface="Arial"/>
              </a:rPr>
              <a:t>–</a:t>
            </a:r>
            <a:r>
              <a:rPr lang="en-US">
                <a:solidFill>
                  <a:srgbClr val="5F5F5F"/>
                </a:solidFill>
                <a:latin typeface="Arial"/>
                <a:ea typeface="Arial"/>
                <a:cs typeface="Arial"/>
                <a:sym typeface="Arial"/>
              </a:rPr>
              <a:t>Baltimore (CitiStat), New Orleans (BlightStat)</a:t>
            </a:r>
            <a:endParaRPr>
              <a:solidFill>
                <a:srgbClr val="5F5F5F"/>
              </a:solidFill>
              <a:latin typeface="Arial"/>
              <a:ea typeface="Arial"/>
              <a:cs typeface="Arial"/>
              <a:sym typeface="Arial"/>
            </a:endParaRPr>
          </a:p>
          <a:p>
            <a:pPr marL="0" indent="0">
              <a:lnSpc>
                <a:spcPct val="115000"/>
              </a:lnSpc>
              <a:spcBef>
                <a:spcPts val="510"/>
              </a:spcBef>
              <a:buClr>
                <a:schemeClr val="dk1"/>
              </a:buClr>
              <a:buSzPts val="1100"/>
            </a:pPr>
            <a:r>
              <a:rPr lang="en-US">
                <a:solidFill>
                  <a:srgbClr val="532E63"/>
                </a:solidFill>
                <a:latin typeface="Arial"/>
                <a:ea typeface="Arial"/>
                <a:cs typeface="Arial"/>
                <a:sym typeface="Arial"/>
              </a:rPr>
              <a:t>–</a:t>
            </a:r>
            <a:r>
              <a:rPr lang="en-US">
                <a:solidFill>
                  <a:srgbClr val="5F5F5F"/>
                </a:solidFill>
                <a:latin typeface="Arial"/>
                <a:ea typeface="Arial"/>
                <a:cs typeface="Arial"/>
                <a:sym typeface="Arial"/>
              </a:rPr>
              <a:t>Washing State, Ohio, Maryland</a:t>
            </a:r>
            <a:endParaRPr>
              <a:solidFill>
                <a:srgbClr val="5F5F5F"/>
              </a:solidFill>
              <a:latin typeface="Arial"/>
              <a:ea typeface="Arial"/>
              <a:cs typeface="Arial"/>
              <a:sym typeface="Arial"/>
            </a:endParaRPr>
          </a:p>
          <a:p>
            <a:pPr marL="0" indent="0">
              <a:lnSpc>
                <a:spcPct val="115000"/>
              </a:lnSpc>
              <a:spcBef>
                <a:spcPts val="510"/>
              </a:spcBef>
            </a:pPr>
            <a:r>
              <a:rPr lang="en-US">
                <a:solidFill>
                  <a:srgbClr val="532E63"/>
                </a:solidFill>
                <a:latin typeface="Arial"/>
                <a:ea typeface="Arial"/>
                <a:cs typeface="Arial"/>
                <a:sym typeface="Arial"/>
              </a:rPr>
              <a:t>–</a:t>
            </a:r>
            <a:r>
              <a:rPr lang="en-US">
                <a:solidFill>
                  <a:srgbClr val="5F5F5F"/>
                </a:solidFill>
                <a:latin typeface="Arial"/>
                <a:ea typeface="Arial"/>
                <a:cs typeface="Arial"/>
                <a:sym typeface="Arial"/>
              </a:rPr>
              <a:t>U.S. Border Patrol’s “BorderStat”</a:t>
            </a:r>
            <a:endParaRPr>
              <a:solidFill>
                <a:srgbClr val="5F5F5F"/>
              </a:solidFill>
              <a:latin typeface="Arial"/>
              <a:ea typeface="Arial"/>
              <a:cs typeface="Arial"/>
              <a:sym typeface="Arial"/>
            </a:endParaRPr>
          </a:p>
          <a:p>
            <a:pPr marL="0" indent="0">
              <a:lnSpc>
                <a:spcPct val="115000"/>
              </a:lnSpc>
              <a:spcBef>
                <a:spcPts val="612"/>
              </a:spcBef>
            </a:pPr>
            <a:r>
              <a:rPr lang="en-US">
                <a:solidFill>
                  <a:srgbClr val="5F5F5F"/>
                </a:solidFill>
                <a:latin typeface="Arial"/>
                <a:ea typeface="Arial"/>
                <a:cs typeface="Arial"/>
                <a:sym typeface="Arial"/>
              </a:rPr>
              <a:t>Federal examples</a:t>
            </a:r>
            <a:endParaRPr>
              <a:solidFill>
                <a:srgbClr val="5F5F5F"/>
              </a:solidFill>
              <a:latin typeface="Arial"/>
              <a:ea typeface="Arial"/>
              <a:cs typeface="Arial"/>
              <a:sym typeface="Arial"/>
            </a:endParaRPr>
          </a:p>
          <a:p>
            <a:pPr marL="0" indent="0">
              <a:lnSpc>
                <a:spcPct val="115000"/>
              </a:lnSpc>
              <a:spcBef>
                <a:spcPts val="510"/>
              </a:spcBef>
            </a:pPr>
            <a:r>
              <a:rPr lang="en-US">
                <a:solidFill>
                  <a:srgbClr val="532E63"/>
                </a:solidFill>
                <a:latin typeface="Arial"/>
                <a:ea typeface="Arial"/>
                <a:cs typeface="Arial"/>
                <a:sym typeface="Arial"/>
              </a:rPr>
              <a:t>–</a:t>
            </a:r>
            <a:r>
              <a:rPr lang="en-US">
                <a:solidFill>
                  <a:srgbClr val="5F5F5F"/>
                </a:solidFill>
                <a:latin typeface="Arial"/>
                <a:ea typeface="Arial"/>
                <a:cs typeface="Arial"/>
                <a:sym typeface="Arial"/>
              </a:rPr>
              <a:t>FDA-TRACK, HUDStat, FEMA Stat, Treasury Stat</a:t>
            </a:r>
            <a:endParaRPr>
              <a:solidFill>
                <a:srgbClr val="5F5F5F"/>
              </a:solidFill>
              <a:latin typeface="Arial"/>
              <a:ea typeface="Arial"/>
              <a:cs typeface="Arial"/>
              <a:sym typeface="Arial"/>
            </a:endParaRPr>
          </a:p>
          <a:p>
            <a:pPr marL="0" indent="0">
              <a:lnSpc>
                <a:spcPct val="115000"/>
              </a:lnSpc>
              <a:spcBef>
                <a:spcPts val="510"/>
              </a:spcBef>
              <a:buClr>
                <a:schemeClr val="dk1"/>
              </a:buClr>
              <a:buSzPts val="1100"/>
            </a:pPr>
            <a:endParaRPr sz="1400">
              <a:solidFill>
                <a:srgbClr val="5F5F5F"/>
              </a:solidFill>
              <a:latin typeface="Arial"/>
              <a:ea typeface="Arial"/>
              <a:cs typeface="Arial"/>
              <a:sym typeface="Arial"/>
            </a:endParaRPr>
          </a:p>
          <a:p>
            <a:pPr marL="0" indent="0"/>
            <a:endParaRPr/>
          </a:p>
        </p:txBody>
      </p:sp>
      <p:sp>
        <p:nvSpPr>
          <p:cNvPr id="244" name="Shape 244"/>
          <p:cNvSpPr>
            <a:spLocks noGrp="1" noRot="1" noChangeAspect="1"/>
          </p:cNvSpPr>
          <p:nvPr>
            <p:ph type="sldImg" idx="2"/>
          </p:nvPr>
        </p:nvSpPr>
        <p:spPr>
          <a:xfrm>
            <a:off x="1417638" y="1163638"/>
            <a:ext cx="4187825" cy="3141662"/>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Shape 268"/>
          <p:cNvSpPr>
            <a:spLocks noGrp="1" noRot="1" noChangeAspect="1"/>
          </p:cNvSpPr>
          <p:nvPr>
            <p:ph type="sldImg" idx="2"/>
          </p:nvPr>
        </p:nvSpPr>
        <p:spPr>
          <a:xfrm>
            <a:off x="1184275" y="698500"/>
            <a:ext cx="4654550" cy="3490913"/>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9" name="Shape 269"/>
          <p:cNvSpPr txBox="1">
            <a:spLocks noGrp="1"/>
          </p:cNvSpPr>
          <p:nvPr>
            <p:ph type="body" idx="1"/>
          </p:nvPr>
        </p:nvSpPr>
        <p:spPr>
          <a:xfrm>
            <a:off x="702310" y="4421823"/>
            <a:ext cx="5618480" cy="4189095"/>
          </a:xfrm>
          <a:prstGeom prst="rect">
            <a:avLst/>
          </a:prstGeom>
          <a:noFill/>
          <a:ln>
            <a:noFill/>
          </a:ln>
        </p:spPr>
        <p:txBody>
          <a:bodyPr spcFirstLastPara="1" wrap="square" lIns="93308" tIns="93308" rIns="93308" bIns="93308" anchor="t" anchorCtr="0">
            <a:noAutofit/>
          </a:bodyPr>
          <a:lstStyle/>
          <a:p>
            <a:pPr marL="0" indent="0">
              <a:buClr>
                <a:schemeClr val="dk1"/>
              </a:buClr>
              <a:buSzPts val="300"/>
            </a:pPr>
            <a:endParaRPr>
              <a:latin typeface="Arial"/>
              <a:ea typeface="Arial"/>
              <a:cs typeface="Arial"/>
              <a:sym typeface="Arial"/>
            </a:endParaRPr>
          </a:p>
        </p:txBody>
      </p:sp>
      <p:sp>
        <p:nvSpPr>
          <p:cNvPr id="270" name="Shape 270"/>
          <p:cNvSpPr txBox="1">
            <a:spLocks noGrp="1"/>
          </p:cNvSpPr>
          <p:nvPr>
            <p:ph type="sldNum" idx="12"/>
          </p:nvPr>
        </p:nvSpPr>
        <p:spPr>
          <a:xfrm>
            <a:off x="3978131" y="8842029"/>
            <a:ext cx="3043343" cy="465455"/>
          </a:xfrm>
          <a:prstGeom prst="rect">
            <a:avLst/>
          </a:prstGeom>
          <a:noFill/>
          <a:ln>
            <a:noFill/>
          </a:ln>
        </p:spPr>
        <p:txBody>
          <a:bodyPr spcFirstLastPara="1" wrap="square" lIns="93308" tIns="46641" rIns="93308" bIns="46641" anchor="b" anchorCtr="0">
            <a:noAutofit/>
          </a:bodyPr>
          <a:lstStyle/>
          <a:p>
            <a:pPr algn="r">
              <a:buSzPts val="300"/>
            </a:pPr>
            <a:fld id="{00000000-1234-1234-1234-123412341234}" type="slidenum">
              <a:rPr lang="en-US" sz="1200">
                <a:solidFill>
                  <a:schemeClr val="dk1"/>
                </a:solidFill>
                <a:latin typeface="Calibri"/>
                <a:ea typeface="Calibri"/>
                <a:cs typeface="Calibri"/>
                <a:sym typeface="Calibri"/>
              </a:rPr>
              <a:pPr algn="r">
                <a:buSzPts val="300"/>
              </a:pPr>
              <a:t>44</a:t>
            </a:fld>
            <a:endParaRPr sz="1200">
              <a:solidFill>
                <a:schemeClr val="dk1"/>
              </a:solidFill>
              <a:latin typeface="Calibri"/>
              <a:ea typeface="Calibri"/>
              <a:cs typeface="Calibri"/>
              <a:sym typeface="Calibri"/>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Shape 237"/>
          <p:cNvSpPr txBox="1">
            <a:spLocks noGrp="1"/>
          </p:cNvSpPr>
          <p:nvPr>
            <p:ph type="body" idx="1"/>
          </p:nvPr>
        </p:nvSpPr>
        <p:spPr>
          <a:xfrm>
            <a:off x="702310" y="4480004"/>
            <a:ext cx="5618480" cy="3665611"/>
          </a:xfrm>
          <a:prstGeom prst="rect">
            <a:avLst/>
          </a:prstGeom>
        </p:spPr>
        <p:txBody>
          <a:bodyPr spcFirstLastPara="1" wrap="square" lIns="93308" tIns="93308" rIns="93308" bIns="93308" anchor="t" anchorCtr="0">
            <a:noAutofit/>
          </a:bodyPr>
          <a:lstStyle/>
          <a:p>
            <a:pPr marL="0" indent="0"/>
            <a:endParaRPr/>
          </a:p>
        </p:txBody>
      </p:sp>
      <p:sp>
        <p:nvSpPr>
          <p:cNvPr id="238" name="Shape 238"/>
          <p:cNvSpPr>
            <a:spLocks noGrp="1" noRot="1" noChangeAspect="1"/>
          </p:cNvSpPr>
          <p:nvPr>
            <p:ph type="sldImg" idx="2"/>
          </p:nvPr>
        </p:nvSpPr>
        <p:spPr>
          <a:xfrm>
            <a:off x="1417638" y="1163638"/>
            <a:ext cx="4187825" cy="3141662"/>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Shape 311"/>
          <p:cNvSpPr txBox="1">
            <a:spLocks noGrp="1"/>
          </p:cNvSpPr>
          <p:nvPr>
            <p:ph type="body" idx="1"/>
          </p:nvPr>
        </p:nvSpPr>
        <p:spPr>
          <a:xfrm>
            <a:off x="702310" y="4480004"/>
            <a:ext cx="5618480" cy="3665611"/>
          </a:xfrm>
          <a:prstGeom prst="rect">
            <a:avLst/>
          </a:prstGeom>
        </p:spPr>
        <p:txBody>
          <a:bodyPr spcFirstLastPara="1" wrap="square" lIns="93308" tIns="93308" rIns="93308" bIns="93308" anchor="t" anchorCtr="0">
            <a:noAutofit/>
          </a:bodyPr>
          <a:lstStyle/>
          <a:p>
            <a:pPr marL="0" indent="0"/>
            <a:endParaRPr/>
          </a:p>
        </p:txBody>
      </p:sp>
      <p:sp>
        <p:nvSpPr>
          <p:cNvPr id="312" name="Shape 312"/>
          <p:cNvSpPr>
            <a:spLocks noGrp="1" noRot="1" noChangeAspect="1"/>
          </p:cNvSpPr>
          <p:nvPr>
            <p:ph type="sldImg" idx="2"/>
          </p:nvPr>
        </p:nvSpPr>
        <p:spPr>
          <a:xfrm>
            <a:off x="1417638" y="1163638"/>
            <a:ext cx="4187825" cy="3141662"/>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Shape 317"/>
          <p:cNvSpPr txBox="1">
            <a:spLocks noGrp="1"/>
          </p:cNvSpPr>
          <p:nvPr>
            <p:ph type="body" idx="1"/>
          </p:nvPr>
        </p:nvSpPr>
        <p:spPr>
          <a:xfrm>
            <a:off x="702310" y="4480004"/>
            <a:ext cx="5618480" cy="3665611"/>
          </a:xfrm>
          <a:prstGeom prst="rect">
            <a:avLst/>
          </a:prstGeom>
        </p:spPr>
        <p:txBody>
          <a:bodyPr spcFirstLastPara="1" wrap="square" lIns="93308" tIns="93308" rIns="93308" bIns="93308" anchor="t" anchorCtr="0">
            <a:noAutofit/>
          </a:bodyPr>
          <a:lstStyle/>
          <a:p>
            <a:pPr marL="0" indent="0"/>
            <a:endParaRPr/>
          </a:p>
        </p:txBody>
      </p:sp>
      <p:sp>
        <p:nvSpPr>
          <p:cNvPr id="318" name="Shape 318"/>
          <p:cNvSpPr>
            <a:spLocks noGrp="1" noRot="1" noChangeAspect="1"/>
          </p:cNvSpPr>
          <p:nvPr>
            <p:ph type="sldImg" idx="2"/>
          </p:nvPr>
        </p:nvSpPr>
        <p:spPr>
          <a:xfrm>
            <a:off x="1417638" y="1163638"/>
            <a:ext cx="4187825" cy="3141662"/>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Shape 323"/>
          <p:cNvSpPr txBox="1">
            <a:spLocks noGrp="1"/>
          </p:cNvSpPr>
          <p:nvPr>
            <p:ph type="body" idx="1"/>
          </p:nvPr>
        </p:nvSpPr>
        <p:spPr>
          <a:xfrm>
            <a:off x="702310" y="4480004"/>
            <a:ext cx="5618480" cy="3665611"/>
          </a:xfrm>
          <a:prstGeom prst="rect">
            <a:avLst/>
          </a:prstGeom>
        </p:spPr>
        <p:txBody>
          <a:bodyPr spcFirstLastPara="1" wrap="square" lIns="93308" tIns="93308" rIns="93308" bIns="93308" anchor="t" anchorCtr="0">
            <a:noAutofit/>
          </a:bodyPr>
          <a:lstStyle/>
          <a:p>
            <a:pPr marL="0" indent="0"/>
            <a:endParaRPr/>
          </a:p>
        </p:txBody>
      </p:sp>
      <p:sp>
        <p:nvSpPr>
          <p:cNvPr id="324" name="Shape 324"/>
          <p:cNvSpPr>
            <a:spLocks noGrp="1" noRot="1" noChangeAspect="1"/>
          </p:cNvSpPr>
          <p:nvPr>
            <p:ph type="sldImg" idx="2"/>
          </p:nvPr>
        </p:nvSpPr>
        <p:spPr>
          <a:xfrm>
            <a:off x="1417638" y="1163638"/>
            <a:ext cx="4187825" cy="3141662"/>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DC57312-2350-0D47-AC83-A53F643C0F36}" type="slidenum">
              <a:rPr lang="en-US" smtClean="0"/>
              <a:t>49</a:t>
            </a:fld>
            <a:endParaRPr lang="en-US"/>
          </a:p>
        </p:txBody>
      </p:sp>
    </p:spTree>
    <p:extLst>
      <p:ext uri="{BB962C8B-B14F-4D97-AF65-F5344CB8AC3E}">
        <p14:creationId xmlns:p14="http://schemas.microsoft.com/office/powerpoint/2010/main" val="5345760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Shape 213"/>
          <p:cNvSpPr txBox="1">
            <a:spLocks noGrp="1"/>
          </p:cNvSpPr>
          <p:nvPr>
            <p:ph type="body" idx="1"/>
          </p:nvPr>
        </p:nvSpPr>
        <p:spPr>
          <a:xfrm>
            <a:off x="702310" y="4480004"/>
            <a:ext cx="5618480" cy="3665611"/>
          </a:xfrm>
          <a:prstGeom prst="rect">
            <a:avLst/>
          </a:prstGeom>
        </p:spPr>
        <p:txBody>
          <a:bodyPr spcFirstLastPara="1" wrap="square" lIns="93308" tIns="93308" rIns="93308" bIns="93308" anchor="t" anchorCtr="0">
            <a:noAutofit/>
          </a:bodyPr>
          <a:lstStyle/>
          <a:p>
            <a:pPr marL="0" indent="0"/>
            <a:endParaRPr/>
          </a:p>
        </p:txBody>
      </p:sp>
      <p:sp>
        <p:nvSpPr>
          <p:cNvPr id="214" name="Shape 214"/>
          <p:cNvSpPr>
            <a:spLocks noGrp="1" noRot="1" noChangeAspect="1"/>
          </p:cNvSpPr>
          <p:nvPr>
            <p:ph type="sldImg" idx="2"/>
          </p:nvPr>
        </p:nvSpPr>
        <p:spPr>
          <a:xfrm>
            <a:off x="1417638" y="1163638"/>
            <a:ext cx="4187825" cy="3141662"/>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Shape 323"/>
          <p:cNvSpPr txBox="1">
            <a:spLocks noGrp="1"/>
          </p:cNvSpPr>
          <p:nvPr>
            <p:ph type="body" idx="1"/>
          </p:nvPr>
        </p:nvSpPr>
        <p:spPr>
          <a:xfrm>
            <a:off x="702310" y="4480004"/>
            <a:ext cx="5618480" cy="3665611"/>
          </a:xfrm>
          <a:prstGeom prst="rect">
            <a:avLst/>
          </a:prstGeom>
        </p:spPr>
        <p:txBody>
          <a:bodyPr spcFirstLastPara="1" wrap="square" lIns="93308" tIns="93308" rIns="93308" bIns="93308" anchor="t" anchorCtr="0">
            <a:noAutofit/>
          </a:bodyPr>
          <a:lstStyle/>
          <a:p>
            <a:pPr marL="0" indent="0"/>
            <a:endParaRPr/>
          </a:p>
        </p:txBody>
      </p:sp>
      <p:sp>
        <p:nvSpPr>
          <p:cNvPr id="324" name="Shape 324"/>
          <p:cNvSpPr>
            <a:spLocks noGrp="1" noRot="1" noChangeAspect="1"/>
          </p:cNvSpPr>
          <p:nvPr>
            <p:ph type="sldImg" idx="2"/>
          </p:nvPr>
        </p:nvSpPr>
        <p:spPr>
          <a:xfrm>
            <a:off x="1417638" y="1163638"/>
            <a:ext cx="4187825" cy="3141662"/>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Shape 225"/>
          <p:cNvSpPr txBox="1">
            <a:spLocks noGrp="1"/>
          </p:cNvSpPr>
          <p:nvPr>
            <p:ph type="body" idx="1"/>
          </p:nvPr>
        </p:nvSpPr>
        <p:spPr>
          <a:xfrm>
            <a:off x="702310" y="4480004"/>
            <a:ext cx="5618480" cy="3665611"/>
          </a:xfrm>
          <a:prstGeom prst="rect">
            <a:avLst/>
          </a:prstGeom>
        </p:spPr>
        <p:txBody>
          <a:bodyPr spcFirstLastPara="1" wrap="square" lIns="93308" tIns="93308" rIns="93308" bIns="93308" anchor="t" anchorCtr="0">
            <a:noAutofit/>
          </a:bodyPr>
          <a:lstStyle/>
          <a:p>
            <a:pPr marL="0" indent="0"/>
            <a:endParaRPr/>
          </a:p>
        </p:txBody>
      </p:sp>
      <p:sp>
        <p:nvSpPr>
          <p:cNvPr id="226" name="Shape 226"/>
          <p:cNvSpPr>
            <a:spLocks noGrp="1" noRot="1" noChangeAspect="1"/>
          </p:cNvSpPr>
          <p:nvPr>
            <p:ph type="sldImg" idx="2"/>
          </p:nvPr>
        </p:nvSpPr>
        <p:spPr>
          <a:xfrm>
            <a:off x="1417638" y="1163638"/>
            <a:ext cx="4187825" cy="3141662"/>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Shape 231"/>
          <p:cNvSpPr>
            <a:spLocks noGrp="1" noRot="1" noChangeAspect="1"/>
          </p:cNvSpPr>
          <p:nvPr>
            <p:ph type="sldImg" idx="2"/>
          </p:nvPr>
        </p:nvSpPr>
        <p:spPr>
          <a:xfrm>
            <a:off x="1184275" y="698500"/>
            <a:ext cx="4654550" cy="3490913"/>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2" name="Shape 232"/>
          <p:cNvSpPr txBox="1">
            <a:spLocks noGrp="1"/>
          </p:cNvSpPr>
          <p:nvPr>
            <p:ph type="body" idx="1"/>
          </p:nvPr>
        </p:nvSpPr>
        <p:spPr>
          <a:xfrm>
            <a:off x="702310" y="4421823"/>
            <a:ext cx="5618480" cy="4189095"/>
          </a:xfrm>
          <a:prstGeom prst="rect">
            <a:avLst/>
          </a:prstGeom>
        </p:spPr>
        <p:txBody>
          <a:bodyPr spcFirstLastPara="1" wrap="square" lIns="93308" tIns="93308" rIns="93308" bIns="93308" anchor="t" anchorCtr="0">
            <a:noAutofit/>
          </a:bodyPr>
          <a:lstStyle/>
          <a:p>
            <a:pPr marL="0" indent="0"/>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Shape 240"/>
          <p:cNvSpPr>
            <a:spLocks noGrp="1" noRot="1" noChangeAspect="1"/>
          </p:cNvSpPr>
          <p:nvPr>
            <p:ph type="sldImg" idx="2"/>
          </p:nvPr>
        </p:nvSpPr>
        <p:spPr>
          <a:xfrm>
            <a:off x="1184275" y="698500"/>
            <a:ext cx="4654550" cy="3490913"/>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1" name="Shape 241"/>
          <p:cNvSpPr txBox="1">
            <a:spLocks noGrp="1"/>
          </p:cNvSpPr>
          <p:nvPr>
            <p:ph type="body" idx="1"/>
          </p:nvPr>
        </p:nvSpPr>
        <p:spPr>
          <a:xfrm>
            <a:off x="702310" y="4421823"/>
            <a:ext cx="5618480" cy="4189095"/>
          </a:xfrm>
          <a:prstGeom prst="rect">
            <a:avLst/>
          </a:prstGeom>
        </p:spPr>
        <p:txBody>
          <a:bodyPr spcFirstLastPara="1" wrap="square" lIns="93308" tIns="93308" rIns="93308" bIns="93308" anchor="t" anchorCtr="0">
            <a:noAutofit/>
          </a:bodyPr>
          <a:lstStyle/>
          <a:p>
            <a:pPr marL="0" indent="0"/>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Shape 248"/>
          <p:cNvSpPr>
            <a:spLocks noGrp="1" noRot="1" noChangeAspect="1"/>
          </p:cNvSpPr>
          <p:nvPr>
            <p:ph type="sldImg" idx="2"/>
          </p:nvPr>
        </p:nvSpPr>
        <p:spPr>
          <a:xfrm>
            <a:off x="1184275" y="698500"/>
            <a:ext cx="4654550" cy="3490913"/>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9" name="Shape 249"/>
          <p:cNvSpPr txBox="1">
            <a:spLocks noGrp="1"/>
          </p:cNvSpPr>
          <p:nvPr>
            <p:ph type="body" idx="1"/>
          </p:nvPr>
        </p:nvSpPr>
        <p:spPr>
          <a:xfrm>
            <a:off x="702310" y="4421823"/>
            <a:ext cx="5618480" cy="4189095"/>
          </a:xfrm>
          <a:prstGeom prst="rect">
            <a:avLst/>
          </a:prstGeom>
        </p:spPr>
        <p:txBody>
          <a:bodyPr spcFirstLastPara="1" wrap="square" lIns="93308" tIns="93308" rIns="93308" bIns="93308" anchor="t" anchorCtr="0">
            <a:noAutofit/>
          </a:bodyPr>
          <a:lstStyle/>
          <a:p>
            <a:pPr marL="0" indent="0"/>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Shape 254"/>
          <p:cNvSpPr>
            <a:spLocks noGrp="1" noRot="1" noChangeAspect="1"/>
          </p:cNvSpPr>
          <p:nvPr>
            <p:ph type="sldImg" idx="2"/>
          </p:nvPr>
        </p:nvSpPr>
        <p:spPr>
          <a:xfrm>
            <a:off x="1184275" y="698500"/>
            <a:ext cx="4654550" cy="3490913"/>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55" name="Shape 255"/>
          <p:cNvSpPr txBox="1">
            <a:spLocks noGrp="1"/>
          </p:cNvSpPr>
          <p:nvPr>
            <p:ph type="body" idx="1"/>
          </p:nvPr>
        </p:nvSpPr>
        <p:spPr>
          <a:xfrm>
            <a:off x="702310" y="4421823"/>
            <a:ext cx="5618480" cy="4189095"/>
          </a:xfrm>
          <a:prstGeom prst="rect">
            <a:avLst/>
          </a:prstGeom>
        </p:spPr>
        <p:txBody>
          <a:bodyPr spcFirstLastPara="1" wrap="square" lIns="93308" tIns="93308" rIns="93308" bIns="93308" anchor="t" anchorCtr="0">
            <a:noAutofit/>
          </a:bodyPr>
          <a:lstStyle/>
          <a:p>
            <a:pPr marL="0" indent="0"/>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Shape 260"/>
          <p:cNvSpPr>
            <a:spLocks noGrp="1" noRot="1" noChangeAspect="1"/>
          </p:cNvSpPr>
          <p:nvPr>
            <p:ph type="sldImg" idx="2"/>
          </p:nvPr>
        </p:nvSpPr>
        <p:spPr>
          <a:xfrm>
            <a:off x="1184275" y="698500"/>
            <a:ext cx="4654550" cy="3490913"/>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1" name="Shape 261"/>
          <p:cNvSpPr txBox="1">
            <a:spLocks noGrp="1"/>
          </p:cNvSpPr>
          <p:nvPr>
            <p:ph type="body" idx="1"/>
          </p:nvPr>
        </p:nvSpPr>
        <p:spPr>
          <a:xfrm>
            <a:off x="702310" y="4421823"/>
            <a:ext cx="5618480" cy="4189095"/>
          </a:xfrm>
          <a:prstGeom prst="rect">
            <a:avLst/>
          </a:prstGeom>
        </p:spPr>
        <p:txBody>
          <a:bodyPr spcFirstLastPara="1" wrap="square" lIns="93308" tIns="93308" rIns="93308" bIns="93308" anchor="t" anchorCtr="0">
            <a:noAutofit/>
          </a:bodyPr>
          <a:lstStyle/>
          <a:p>
            <a:pPr marL="0" indent="0"/>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Shape 266"/>
          <p:cNvSpPr>
            <a:spLocks noGrp="1" noRot="1" noChangeAspect="1"/>
          </p:cNvSpPr>
          <p:nvPr>
            <p:ph type="sldImg" idx="2"/>
          </p:nvPr>
        </p:nvSpPr>
        <p:spPr>
          <a:xfrm>
            <a:off x="1184275" y="698500"/>
            <a:ext cx="4654550" cy="3490913"/>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7" name="Shape 267"/>
          <p:cNvSpPr txBox="1">
            <a:spLocks noGrp="1"/>
          </p:cNvSpPr>
          <p:nvPr>
            <p:ph type="body" idx="1"/>
          </p:nvPr>
        </p:nvSpPr>
        <p:spPr>
          <a:xfrm>
            <a:off x="702310" y="4421823"/>
            <a:ext cx="5618480" cy="4189095"/>
          </a:xfrm>
          <a:prstGeom prst="rect">
            <a:avLst/>
          </a:prstGeom>
        </p:spPr>
        <p:txBody>
          <a:bodyPr spcFirstLastPara="1" wrap="square" lIns="93308" tIns="93308" rIns="93308" bIns="93308" anchor="t" anchorCtr="0">
            <a:noAutofit/>
          </a:bodyPr>
          <a:lstStyle/>
          <a:p>
            <a:pPr marL="0" indent="0"/>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Shape 273"/>
          <p:cNvSpPr>
            <a:spLocks noGrp="1" noRot="1" noChangeAspect="1"/>
          </p:cNvSpPr>
          <p:nvPr>
            <p:ph type="sldImg" idx="2"/>
          </p:nvPr>
        </p:nvSpPr>
        <p:spPr>
          <a:xfrm>
            <a:off x="1184275" y="698500"/>
            <a:ext cx="4654550" cy="3490913"/>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4" name="Shape 274"/>
          <p:cNvSpPr txBox="1">
            <a:spLocks noGrp="1"/>
          </p:cNvSpPr>
          <p:nvPr>
            <p:ph type="body" idx="1"/>
          </p:nvPr>
        </p:nvSpPr>
        <p:spPr>
          <a:xfrm>
            <a:off x="702310" y="4421823"/>
            <a:ext cx="5618480" cy="4189095"/>
          </a:xfrm>
          <a:prstGeom prst="rect">
            <a:avLst/>
          </a:prstGeom>
        </p:spPr>
        <p:txBody>
          <a:bodyPr spcFirstLastPara="1" wrap="square" lIns="93308" tIns="93308" rIns="93308" bIns="93308" anchor="t" anchorCtr="0">
            <a:noAutofit/>
          </a:bodyPr>
          <a:lstStyle/>
          <a:p>
            <a:pPr marL="0" indent="0"/>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Shape 282"/>
          <p:cNvSpPr>
            <a:spLocks noGrp="1" noRot="1" noChangeAspect="1"/>
          </p:cNvSpPr>
          <p:nvPr>
            <p:ph type="sldImg" idx="2"/>
          </p:nvPr>
        </p:nvSpPr>
        <p:spPr>
          <a:xfrm>
            <a:off x="1184275" y="698500"/>
            <a:ext cx="4654550" cy="3490913"/>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83" name="Shape 283"/>
          <p:cNvSpPr txBox="1">
            <a:spLocks noGrp="1"/>
          </p:cNvSpPr>
          <p:nvPr>
            <p:ph type="body" idx="1"/>
          </p:nvPr>
        </p:nvSpPr>
        <p:spPr>
          <a:xfrm>
            <a:off x="702310" y="4421823"/>
            <a:ext cx="5618480" cy="4189095"/>
          </a:xfrm>
          <a:prstGeom prst="rect">
            <a:avLst/>
          </a:prstGeom>
        </p:spPr>
        <p:txBody>
          <a:bodyPr spcFirstLastPara="1" wrap="square" lIns="93308" tIns="93308" rIns="93308" bIns="93308" anchor="t" anchorCtr="0">
            <a:noAutofit/>
          </a:bodyPr>
          <a:lstStyle/>
          <a:p>
            <a:pPr marL="0" inden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u="sng" dirty="0"/>
              <a:t>Slide Takeaway</a:t>
            </a:r>
          </a:p>
          <a:p>
            <a:r>
              <a:rPr lang="en-US" dirty="0"/>
              <a:t>Performance management – monitoring, evaluating, analyzing, and communicating—is just as important for projects and processes as for programs. In particular, processes are often behind the scenes and not elevated to the prominence that they deserve.  Emphasize the “analyzing and using” components of the definition!</a:t>
            </a:r>
          </a:p>
          <a:p>
            <a:endParaRPr lang="en-US" dirty="0"/>
          </a:p>
          <a:p>
            <a:r>
              <a:rPr lang="en-US" b="1" u="sng" dirty="0"/>
              <a:t>Facilitator Notes</a:t>
            </a:r>
          </a:p>
          <a:p>
            <a:r>
              <a:rPr lang="en-US" dirty="0" smtClean="0"/>
              <a:t>The </a:t>
            </a:r>
            <a:r>
              <a:rPr lang="en-US" dirty="0"/>
              <a:t>key point here is that managing</a:t>
            </a:r>
            <a:r>
              <a:rPr lang="en-US" baseline="0" dirty="0"/>
              <a:t> performance requires reliable information and data about that performance.  Analysis of this information should then support decision-making and adaptive management;  i.e., t</a:t>
            </a:r>
            <a:r>
              <a:rPr lang="en-US" dirty="0"/>
              <a:t>o adapt—and to improve. This implies that there is no perfect logic model, program summary—and that over time there may be the need to adjust the logic model and ToC.  Over the life of the P/P/P, more</a:t>
            </a:r>
            <a:r>
              <a:rPr lang="en-US" baseline="0" dirty="0"/>
              <a:t> learning and understanding of the problem being solved, or the efficacy of solutions being implemented, may lead to adjustments – this is the point of the feedback loops we discussed earlier.</a:t>
            </a:r>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6DC57312-2350-0D47-AC83-A53F643C0F36}" type="slidenum">
              <a:rPr lang="en-US" smtClean="0"/>
              <a:t>6</a:t>
            </a:fld>
            <a:endParaRPr lang="en-US" dirty="0"/>
          </a:p>
        </p:txBody>
      </p:sp>
    </p:spTree>
    <p:extLst>
      <p:ext uri="{BB962C8B-B14F-4D97-AF65-F5344CB8AC3E}">
        <p14:creationId xmlns:p14="http://schemas.microsoft.com/office/powerpoint/2010/main" val="2067351209"/>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Shape 288"/>
          <p:cNvSpPr>
            <a:spLocks noGrp="1" noRot="1" noChangeAspect="1"/>
          </p:cNvSpPr>
          <p:nvPr>
            <p:ph type="sldImg" idx="2"/>
          </p:nvPr>
        </p:nvSpPr>
        <p:spPr>
          <a:xfrm>
            <a:off x="1184275" y="698500"/>
            <a:ext cx="4654550" cy="3490913"/>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89" name="Shape 289"/>
          <p:cNvSpPr txBox="1">
            <a:spLocks noGrp="1"/>
          </p:cNvSpPr>
          <p:nvPr>
            <p:ph type="body" idx="1"/>
          </p:nvPr>
        </p:nvSpPr>
        <p:spPr>
          <a:xfrm>
            <a:off x="702310" y="4421823"/>
            <a:ext cx="5618480" cy="4189095"/>
          </a:xfrm>
          <a:prstGeom prst="rect">
            <a:avLst/>
          </a:prstGeom>
        </p:spPr>
        <p:txBody>
          <a:bodyPr spcFirstLastPara="1" wrap="square" lIns="93308" tIns="93308" rIns="93308" bIns="93308" anchor="t" anchorCtr="0">
            <a:noAutofit/>
          </a:bodyPr>
          <a:lstStyle/>
          <a:p>
            <a:pPr marL="0" indent="0"/>
            <a:r>
              <a:rPr lang="en"/>
              <a:t>Tell the story about the early days of benchmarking vs. when we had the data in a database.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Shape 294"/>
          <p:cNvSpPr>
            <a:spLocks noGrp="1" noRot="1" noChangeAspect="1"/>
          </p:cNvSpPr>
          <p:nvPr>
            <p:ph type="sldImg" idx="2"/>
          </p:nvPr>
        </p:nvSpPr>
        <p:spPr>
          <a:xfrm>
            <a:off x="1184275" y="698500"/>
            <a:ext cx="4654550" cy="3490913"/>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5" name="Shape 295"/>
          <p:cNvSpPr txBox="1">
            <a:spLocks noGrp="1"/>
          </p:cNvSpPr>
          <p:nvPr>
            <p:ph type="body" idx="1"/>
          </p:nvPr>
        </p:nvSpPr>
        <p:spPr>
          <a:xfrm>
            <a:off x="702310" y="4421823"/>
            <a:ext cx="5618480" cy="4189095"/>
          </a:xfrm>
          <a:prstGeom prst="rect">
            <a:avLst/>
          </a:prstGeom>
        </p:spPr>
        <p:txBody>
          <a:bodyPr spcFirstLastPara="1" wrap="square" lIns="93308" tIns="93308" rIns="93308" bIns="93308" anchor="t" anchorCtr="0">
            <a:noAutofit/>
          </a:bodyPr>
          <a:lstStyle/>
          <a:p>
            <a:pPr marL="0" indent="0"/>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Shape 300"/>
          <p:cNvSpPr>
            <a:spLocks noGrp="1" noRot="1" noChangeAspect="1"/>
          </p:cNvSpPr>
          <p:nvPr>
            <p:ph type="sldImg" idx="2"/>
          </p:nvPr>
        </p:nvSpPr>
        <p:spPr>
          <a:xfrm>
            <a:off x="1184275" y="698500"/>
            <a:ext cx="4654550" cy="3490913"/>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1" name="Shape 301"/>
          <p:cNvSpPr txBox="1">
            <a:spLocks noGrp="1"/>
          </p:cNvSpPr>
          <p:nvPr>
            <p:ph type="body" idx="1"/>
          </p:nvPr>
        </p:nvSpPr>
        <p:spPr>
          <a:xfrm>
            <a:off x="702310" y="4421823"/>
            <a:ext cx="5618480" cy="4189095"/>
          </a:xfrm>
          <a:prstGeom prst="rect">
            <a:avLst/>
          </a:prstGeom>
        </p:spPr>
        <p:txBody>
          <a:bodyPr spcFirstLastPara="1" wrap="square" lIns="93308" tIns="93308" rIns="93308" bIns="93308" anchor="t" anchorCtr="0">
            <a:noAutofit/>
          </a:bodyPr>
          <a:lstStyle/>
          <a:p>
            <a:pPr marL="0" indent="0"/>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Shape 306"/>
          <p:cNvSpPr>
            <a:spLocks noGrp="1" noRot="1" noChangeAspect="1"/>
          </p:cNvSpPr>
          <p:nvPr>
            <p:ph type="sldImg" idx="2"/>
          </p:nvPr>
        </p:nvSpPr>
        <p:spPr>
          <a:xfrm>
            <a:off x="1184275" y="698500"/>
            <a:ext cx="4654550" cy="3490913"/>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7" name="Shape 307"/>
          <p:cNvSpPr txBox="1">
            <a:spLocks noGrp="1"/>
          </p:cNvSpPr>
          <p:nvPr>
            <p:ph type="body" idx="1"/>
          </p:nvPr>
        </p:nvSpPr>
        <p:spPr>
          <a:xfrm>
            <a:off x="702310" y="4421823"/>
            <a:ext cx="5618480" cy="4189095"/>
          </a:xfrm>
          <a:prstGeom prst="rect">
            <a:avLst/>
          </a:prstGeom>
        </p:spPr>
        <p:txBody>
          <a:bodyPr spcFirstLastPara="1" wrap="square" lIns="93308" tIns="93308" rIns="93308" bIns="93308" anchor="t" anchorCtr="0">
            <a:noAutofit/>
          </a:bodyPr>
          <a:lstStyle/>
          <a:p>
            <a:pPr marL="0" indent="0"/>
            <a:r>
              <a:rPr lang="en" dirty="0"/>
              <a:t>Top swimlane: the database</a:t>
            </a:r>
            <a:endParaRPr dirty="0"/>
          </a:p>
          <a:p>
            <a:pPr marL="466618" indent="-304598">
              <a:buSzPts val="1100"/>
              <a:buChar char="●"/>
            </a:pPr>
            <a:r>
              <a:rPr lang="en" dirty="0"/>
              <a:t>Multiple people can submit their data</a:t>
            </a:r>
            <a:endParaRPr dirty="0"/>
          </a:p>
          <a:p>
            <a:pPr marL="466618" indent="-304598">
              <a:buSzPts val="1100"/>
              <a:buChar char="●"/>
            </a:pPr>
            <a:r>
              <a:rPr lang="en" dirty="0"/>
              <a:t>The database takes care of security, maintenance, data transformations, documentation and task scheduling.</a:t>
            </a:r>
            <a:endParaRPr dirty="0"/>
          </a:p>
          <a:p>
            <a:pPr marL="466618" indent="-304598">
              <a:buSzPts val="1100"/>
              <a:buChar char="●"/>
            </a:pPr>
            <a:r>
              <a:rPr lang="en" dirty="0"/>
              <a:t>The output of the data is always assured, and this imparts consistency and validity to the visualizations and report</a:t>
            </a:r>
            <a:endParaRPr dirty="0"/>
          </a:p>
          <a:p>
            <a:pPr marL="0" indent="0"/>
            <a:r>
              <a:rPr lang="en" dirty="0"/>
              <a:t>Bottom swimlane</a:t>
            </a:r>
            <a:endParaRPr dirty="0"/>
          </a:p>
          <a:p>
            <a:pPr marL="466618" indent="-304598">
              <a:buSzPts val="1100"/>
              <a:buChar char="●"/>
            </a:pPr>
            <a:r>
              <a:rPr lang="en" dirty="0"/>
              <a:t>Multiple people can still submit their data…</a:t>
            </a:r>
            <a:endParaRPr dirty="0"/>
          </a:p>
          <a:p>
            <a:pPr marL="466618" indent="-304598">
              <a:buSzPts val="1100"/>
              <a:buChar char="●"/>
            </a:pPr>
            <a:r>
              <a:rPr lang="en" dirty="0"/>
              <a:t>But no database means that files get misplaced, copied, shared, re-copied, replaced and even lost</a:t>
            </a:r>
            <a:endParaRPr dirty="0"/>
          </a:p>
          <a:p>
            <a:pPr marL="466618" indent="-304598">
              <a:buSzPts val="1100"/>
              <a:buChar char="●"/>
            </a:pPr>
            <a:r>
              <a:rPr lang="en" dirty="0"/>
              <a:t>Because of this, you can’t be sure of the output, and this can undermine the consistency and validity of your reports/visualizations.</a:t>
            </a:r>
            <a:endParaRPr dirty="0"/>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Shape 311"/>
          <p:cNvSpPr txBox="1">
            <a:spLocks noGrp="1"/>
          </p:cNvSpPr>
          <p:nvPr>
            <p:ph type="body" idx="1"/>
          </p:nvPr>
        </p:nvSpPr>
        <p:spPr>
          <a:xfrm>
            <a:off x="702310" y="4480004"/>
            <a:ext cx="5618480" cy="3665611"/>
          </a:xfrm>
          <a:prstGeom prst="rect">
            <a:avLst/>
          </a:prstGeom>
        </p:spPr>
        <p:txBody>
          <a:bodyPr spcFirstLastPara="1" wrap="square" lIns="93308" tIns="93308" rIns="93308" bIns="93308" anchor="t" anchorCtr="0">
            <a:noAutofit/>
          </a:bodyPr>
          <a:lstStyle/>
          <a:p>
            <a:pPr marL="0" indent="0"/>
            <a:endParaRPr/>
          </a:p>
        </p:txBody>
      </p:sp>
      <p:sp>
        <p:nvSpPr>
          <p:cNvPr id="312" name="Shape 312"/>
          <p:cNvSpPr>
            <a:spLocks noGrp="1" noRot="1" noChangeAspect="1"/>
          </p:cNvSpPr>
          <p:nvPr>
            <p:ph type="sldImg" idx="2"/>
          </p:nvPr>
        </p:nvSpPr>
        <p:spPr>
          <a:xfrm>
            <a:off x="1417638" y="1163638"/>
            <a:ext cx="4187825" cy="3141662"/>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kern="1200" dirty="0">
                <a:solidFill>
                  <a:schemeClr val="tx1"/>
                </a:solidFill>
                <a:latin typeface="+mn-lt"/>
                <a:ea typeface="+mn-ea"/>
                <a:cs typeface="+mn-cs"/>
              </a:rPr>
              <a:t>Notes:</a:t>
            </a:r>
          </a:p>
          <a:p>
            <a:pPr marL="174982" indent="-174982">
              <a:buFont typeface="Arial" panose="020B0604020202020204" pitchFamily="34" charset="0"/>
              <a:buChar char="•"/>
            </a:pPr>
            <a:r>
              <a:rPr lang="en-US" b="1" kern="1200" dirty="0">
                <a:solidFill>
                  <a:schemeClr val="tx1"/>
                </a:solidFill>
                <a:latin typeface="+mn-lt"/>
                <a:ea typeface="+mn-ea"/>
                <a:cs typeface="+mn-cs"/>
              </a:rPr>
              <a:t>Set the Bar:</a:t>
            </a:r>
            <a:r>
              <a:rPr lang="en-US" kern="1200" dirty="0">
                <a:solidFill>
                  <a:schemeClr val="tx1"/>
                </a:solidFill>
                <a:latin typeface="+mn-lt"/>
                <a:ea typeface="+mn-ea"/>
                <a:cs typeface="+mn-cs"/>
              </a:rPr>
              <a:t> To begin, we have to understand what data we’re supposed to collect and report for APGs, and what we’re supposed to be able to do with that information. </a:t>
            </a:r>
          </a:p>
          <a:p>
            <a:pPr marL="174982" indent="-174982">
              <a:buFont typeface="Arial" panose="020B0604020202020204" pitchFamily="34" charset="0"/>
              <a:buChar char="•"/>
            </a:pPr>
            <a:endParaRPr lang="en-US" kern="1200" dirty="0">
              <a:solidFill>
                <a:schemeClr val="tx1"/>
              </a:solidFill>
              <a:latin typeface="+mn-lt"/>
              <a:ea typeface="+mn-ea"/>
              <a:cs typeface="+mn-cs"/>
            </a:endParaRPr>
          </a:p>
          <a:p>
            <a:pPr marL="174982" indent="-174982" defTabSz="933237">
              <a:buClrTx/>
              <a:buSzTx/>
              <a:buFont typeface="Arial" panose="020B0604020202020204" pitchFamily="34" charset="0"/>
              <a:buChar char="•"/>
              <a:defRPr/>
            </a:pPr>
            <a:r>
              <a:rPr lang="en-US" kern="1200" dirty="0">
                <a:solidFill>
                  <a:schemeClr val="tx1"/>
                </a:solidFill>
                <a:latin typeface="+mn-lt"/>
                <a:ea typeface="+mn-ea"/>
                <a:cs typeface="+mn-cs"/>
              </a:rPr>
              <a:t>These are some statements taken from A-11. </a:t>
            </a:r>
          </a:p>
          <a:p>
            <a:pPr marL="174982" indent="-174982" defTabSz="933237">
              <a:buClrTx/>
              <a:buSzTx/>
              <a:buFont typeface="Arial" panose="020B0604020202020204" pitchFamily="34" charset="0"/>
              <a:buChar char="•"/>
              <a:defRPr/>
            </a:pPr>
            <a:endParaRPr lang="en-US" kern="1200" dirty="0">
              <a:solidFill>
                <a:schemeClr val="tx1"/>
              </a:solidFill>
              <a:latin typeface="+mn-lt"/>
              <a:ea typeface="+mn-ea"/>
              <a:cs typeface="+mn-cs"/>
            </a:endParaRPr>
          </a:p>
          <a:p>
            <a:pPr marL="174982" indent="-174982" defTabSz="933237">
              <a:buClrTx/>
              <a:buSzTx/>
              <a:buFont typeface="Arial" panose="020B0604020202020204" pitchFamily="34" charset="0"/>
              <a:buChar char="•"/>
              <a:defRPr/>
            </a:pPr>
            <a:r>
              <a:rPr lang="en-US" kern="1200" dirty="0">
                <a:solidFill>
                  <a:schemeClr val="tx1"/>
                </a:solidFill>
                <a:latin typeface="+mn-lt"/>
                <a:ea typeface="+mn-ea"/>
                <a:cs typeface="+mn-cs"/>
              </a:rPr>
              <a:t>Key Words that jump out: Quarterly Update; P.gov=Public; Indicators; Milestones; Targets; Results; Risks; Challenges; Progress</a:t>
            </a:r>
          </a:p>
          <a:p>
            <a:pPr marL="174982" indent="-174982" defTabSz="933237">
              <a:buClrTx/>
              <a:buSzTx/>
              <a:buFont typeface="Arial" panose="020B0604020202020204" pitchFamily="34" charset="0"/>
              <a:buChar char="•"/>
              <a:defRPr/>
            </a:pPr>
            <a:r>
              <a:rPr lang="en-US" b="1" kern="1200" dirty="0">
                <a:solidFill>
                  <a:schemeClr val="tx1"/>
                </a:solidFill>
                <a:latin typeface="+mn-lt"/>
                <a:ea typeface="+mn-ea"/>
                <a:cs typeface="+mn-cs"/>
              </a:rPr>
              <a:t>Ask participants</a:t>
            </a:r>
            <a:r>
              <a:rPr lang="en-US" kern="1200" dirty="0">
                <a:solidFill>
                  <a:schemeClr val="tx1"/>
                </a:solidFill>
                <a:latin typeface="+mn-lt"/>
                <a:ea typeface="+mn-ea"/>
                <a:cs typeface="+mn-cs"/>
              </a:rPr>
              <a:t>: what do you think is the intent of the APGs?  What makes them different from the rest of your performance goals?</a:t>
            </a:r>
          </a:p>
          <a:p>
            <a:endParaRPr lang="en-US" kern="1200" dirty="0">
              <a:solidFill>
                <a:schemeClr val="tx1"/>
              </a:solidFill>
              <a:latin typeface="+mn-lt"/>
              <a:ea typeface="+mn-ea"/>
              <a:cs typeface="+mn-cs"/>
            </a:endParaRPr>
          </a:p>
          <a:p>
            <a:pPr marL="174982" indent="-174982">
              <a:buFont typeface="Arial" panose="020B0604020202020204" pitchFamily="34" charset="0"/>
              <a:buChar char="•"/>
            </a:pPr>
            <a:r>
              <a:rPr lang="en-US" kern="1200" dirty="0">
                <a:solidFill>
                  <a:schemeClr val="tx1"/>
                </a:solidFill>
                <a:latin typeface="+mn-lt"/>
                <a:ea typeface="+mn-ea"/>
                <a:cs typeface="+mn-cs"/>
              </a:rPr>
              <a:t>So at minimum, we need to be sure that:</a:t>
            </a:r>
          </a:p>
          <a:p>
            <a:pPr marL="641600" lvl="1" indent="-174982">
              <a:buFont typeface="Arial" panose="020B0604020202020204" pitchFamily="34" charset="0"/>
              <a:buChar char="•"/>
            </a:pPr>
            <a:r>
              <a:rPr lang="en-US" kern="1200" dirty="0">
                <a:solidFill>
                  <a:schemeClr val="tx1"/>
                </a:solidFill>
                <a:latin typeface="+mn-lt"/>
                <a:ea typeface="+mn-ea"/>
                <a:cs typeface="+mn-cs"/>
              </a:rPr>
              <a:t>we establish APG indicators that enable us to internally review and assess our progress towards the goal,  </a:t>
            </a:r>
          </a:p>
          <a:p>
            <a:pPr marL="641600" lvl="1" indent="-174982">
              <a:buFont typeface="Arial" panose="020B0604020202020204" pitchFamily="34" charset="0"/>
              <a:buChar char="•"/>
            </a:pPr>
            <a:r>
              <a:rPr lang="en-US" dirty="0" smtClean="0"/>
              <a:t>they are achievable within a </a:t>
            </a:r>
            <a:r>
              <a:rPr lang="en-US" kern="1200" dirty="0">
                <a:solidFill>
                  <a:schemeClr val="tx1"/>
                </a:solidFill>
                <a:latin typeface="+mn-lt"/>
                <a:ea typeface="+mn-ea"/>
                <a:cs typeface="+mn-cs"/>
              </a:rPr>
              <a:t>24-month period, </a:t>
            </a:r>
          </a:p>
          <a:p>
            <a:pPr marL="641600" lvl="1" indent="-174982">
              <a:buFont typeface="Arial" panose="020B0604020202020204" pitchFamily="34" charset="0"/>
              <a:buChar char="•"/>
            </a:pPr>
            <a:r>
              <a:rPr lang="en-US" kern="1200" dirty="0">
                <a:solidFill>
                  <a:schemeClr val="tx1"/>
                </a:solidFill>
                <a:latin typeface="+mn-lt"/>
                <a:ea typeface="+mn-ea"/>
                <a:cs typeface="+mn-cs"/>
              </a:rPr>
              <a:t>they have data/milestones which enable us to publically report our progress and results on a quarterly basis.</a:t>
            </a:r>
          </a:p>
          <a:p>
            <a:pPr marL="1108219" lvl="2" indent="-174982">
              <a:buFont typeface="Arial" panose="020B0604020202020204" pitchFamily="34" charset="0"/>
              <a:buChar char="•"/>
            </a:pPr>
            <a:r>
              <a:rPr lang="en-US" b="1" i="1" kern="1200" dirty="0">
                <a:solidFill>
                  <a:schemeClr val="tx1"/>
                </a:solidFill>
                <a:latin typeface="+mn-lt"/>
                <a:ea typeface="+mn-ea"/>
                <a:cs typeface="+mn-cs"/>
              </a:rPr>
              <a:t>But do we always achieve APGs by end of 24-month period?</a:t>
            </a:r>
            <a:r>
              <a:rPr lang="en-US" i="1" kern="1200" dirty="0">
                <a:solidFill>
                  <a:schemeClr val="tx1"/>
                </a:solidFill>
                <a:latin typeface="+mn-lt"/>
                <a:ea typeface="+mn-ea"/>
                <a:cs typeface="+mn-cs"/>
              </a:rPr>
              <a:t> Don’t think this is always the case, as there are instances for re-upping APGs and establishing additional future targets.</a:t>
            </a:r>
          </a:p>
          <a:p>
            <a:endParaRPr lang="en-US" kern="1200" dirty="0">
              <a:solidFill>
                <a:schemeClr val="tx1"/>
              </a:solidFill>
              <a:latin typeface="+mn-lt"/>
              <a:ea typeface="+mn-ea"/>
              <a:cs typeface="+mn-cs"/>
            </a:endParaRPr>
          </a:p>
          <a:p>
            <a:endParaRPr lang="en-US" kern="1200" dirty="0">
              <a:solidFill>
                <a:schemeClr val="tx1"/>
              </a:solidFill>
              <a:latin typeface="+mn-lt"/>
              <a:ea typeface="+mn-ea"/>
              <a:cs typeface="+mn-cs"/>
            </a:endParaRPr>
          </a:p>
          <a:p>
            <a:endParaRPr lang="en-US" kern="1200" dirty="0">
              <a:solidFill>
                <a:schemeClr val="tx1"/>
              </a:solidFill>
              <a:latin typeface="+mn-lt"/>
              <a:ea typeface="+mn-ea"/>
              <a:cs typeface="+mn-cs"/>
            </a:endParaRPr>
          </a:p>
          <a:p>
            <a:r>
              <a:rPr lang="en-US" kern="1200" dirty="0">
                <a:solidFill>
                  <a:schemeClr val="tx1"/>
                </a:solidFill>
                <a:latin typeface="+mn-lt"/>
                <a:ea typeface="+mn-ea"/>
                <a:cs typeface="+mn-cs"/>
              </a:rPr>
              <a:t>--------------------------------------</a:t>
            </a:r>
          </a:p>
          <a:p>
            <a:r>
              <a:rPr lang="en-US" i="1" u="sng" kern="1200" dirty="0">
                <a:solidFill>
                  <a:schemeClr val="tx1"/>
                </a:solidFill>
                <a:latin typeface="+mn-lt"/>
                <a:ea typeface="+mn-ea"/>
                <a:cs typeface="+mn-cs"/>
              </a:rPr>
              <a:t>ADDITIONAL INFORMATION</a:t>
            </a:r>
          </a:p>
          <a:p>
            <a:r>
              <a:rPr lang="en-US" kern="1200" dirty="0">
                <a:solidFill>
                  <a:schemeClr val="tx1"/>
                </a:solidFill>
                <a:latin typeface="+mn-lt"/>
                <a:ea typeface="+mn-ea"/>
                <a:cs typeface="+mn-cs"/>
              </a:rPr>
              <a:t>	</a:t>
            </a:r>
          </a:p>
          <a:p>
            <a:pPr marL="0" indent="0" defTabSz="933237">
              <a:buClrTx/>
              <a:buSzTx/>
              <a:defRPr/>
            </a:pPr>
            <a:r>
              <a:rPr lang="en-US" kern="1200" dirty="0">
                <a:solidFill>
                  <a:schemeClr val="tx1"/>
                </a:solidFill>
                <a:latin typeface="+mn-lt"/>
                <a:ea typeface="+mn-ea"/>
                <a:cs typeface="+mn-cs"/>
              </a:rPr>
              <a:t>The Slide Shows the Basic Requirements. A-11 also tells us that:</a:t>
            </a:r>
          </a:p>
          <a:p>
            <a:pPr marL="174982" indent="-174982" defTabSz="933237">
              <a:buClrTx/>
              <a:buSzTx/>
              <a:buFont typeface="Arial" panose="020B0604020202020204" pitchFamily="34" charset="0"/>
              <a:buChar char="•"/>
              <a:defRPr/>
            </a:pPr>
            <a:r>
              <a:rPr lang="en-US" kern="1200" dirty="0">
                <a:solidFill>
                  <a:schemeClr val="tx1"/>
                </a:solidFill>
                <a:latin typeface="+mn-lt"/>
                <a:ea typeface="+mn-ea"/>
                <a:cs typeface="+mn-cs"/>
              </a:rPr>
              <a:t>“Generally, goals should take into account the available evidence, including any available evaluation results, and whether the goals and indicators have been validated through research. This should be well correlated with ultimate outcomes, implications of available research on the appropriateness of the measure, and whether the available research indicates that the use of the measure may encourage negative unintended consequences.”</a:t>
            </a:r>
          </a:p>
          <a:p>
            <a:pPr marL="174982" indent="-174982">
              <a:buFont typeface="Arial" panose="020B0604020202020204" pitchFamily="34" charset="0"/>
              <a:buChar char="•"/>
            </a:pPr>
            <a:endParaRPr lang="en-US" kern="1200" dirty="0">
              <a:solidFill>
                <a:schemeClr val="tx1"/>
              </a:solidFill>
              <a:latin typeface="+mn-lt"/>
              <a:ea typeface="+mn-ea"/>
              <a:cs typeface="+mn-cs"/>
            </a:endParaRPr>
          </a:p>
          <a:p>
            <a:pPr marL="174982" indent="-174982">
              <a:buFont typeface="Arial" panose="020B0604020202020204" pitchFamily="34" charset="0"/>
              <a:buChar char="•"/>
            </a:pPr>
            <a:r>
              <a:rPr lang="en-US" kern="1200" dirty="0">
                <a:solidFill>
                  <a:schemeClr val="tx1"/>
                </a:solidFill>
                <a:latin typeface="+mn-lt"/>
                <a:ea typeface="+mn-ea"/>
                <a:cs typeface="+mn-cs"/>
              </a:rPr>
              <a:t>Alternative form or qualitative goal statements may be appropriate in certain cases. Such alternative form goal statements may be supported by milestones that make it possible to assess if progress is being made or, in other circumstances, progress across a suite of indicators. Agencies are encouraged to include baseline data in the goal statement (e.g., reduce by 10 percent from a previous year’s level of baseline), although goals for which data collection will be initiated but for which the data are not yet available are acceptable, provided dates for initiating or continuing data collection are set as milestones</a:t>
            </a:r>
          </a:p>
          <a:p>
            <a:endParaRPr lang="en-US" kern="1200" dirty="0">
              <a:solidFill>
                <a:schemeClr val="tx1"/>
              </a:solidFill>
              <a:latin typeface="+mn-lt"/>
              <a:ea typeface="+mn-ea"/>
              <a:cs typeface="+mn-cs"/>
            </a:endParaRPr>
          </a:p>
          <a:p>
            <a:pPr marL="174982" indent="-174982">
              <a:buFont typeface="Arial" panose="020B0604020202020204" pitchFamily="34" charset="0"/>
              <a:buChar char="•"/>
            </a:pPr>
            <a:r>
              <a:rPr lang="en-US" kern="1200" dirty="0">
                <a:solidFill>
                  <a:schemeClr val="tx1"/>
                </a:solidFill>
                <a:latin typeface="+mn-lt"/>
                <a:ea typeface="+mn-ea"/>
                <a:cs typeface="+mn-cs"/>
              </a:rPr>
              <a:t>Each agency will include a brief explanation of achievements during the last quarter on Performance.gov (or, for the last quarter of the year, a summary of accomplishments over the last fiscal year), as well as an identification of significant challenges if any impeded progress on the APG. Because of their ambitious nature, all APGs face some risks with regard to the stretch targets set; therefore, agencies should include a description of significant risks of not achieving the planned level of performance, as appropriate.</a:t>
            </a:r>
          </a:p>
          <a:p>
            <a:endParaRPr lang="en-US" kern="1200" dirty="0">
              <a:solidFill>
                <a:schemeClr val="tx1"/>
              </a:solidFill>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D8325CD8-0044-4863-91A8-3341F5FB2021}" type="slidenum">
              <a:rPr lang="en-US" smtClean="0"/>
              <a:t>7</a:t>
            </a:fld>
            <a:endParaRPr lang="en-US"/>
          </a:p>
        </p:txBody>
      </p:sp>
    </p:spTree>
    <p:extLst>
      <p:ext uri="{BB962C8B-B14F-4D97-AF65-F5344CB8AC3E}">
        <p14:creationId xmlns:p14="http://schemas.microsoft.com/office/powerpoint/2010/main" val="18300162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u="sng" dirty="0"/>
              <a:t>Slide Takeaways</a:t>
            </a:r>
          </a:p>
          <a:p>
            <a:pPr defTabSz="943502">
              <a:defRPr/>
            </a:pPr>
            <a:endParaRPr lang="en-US" dirty="0" smtClean="0"/>
          </a:p>
          <a:p>
            <a:pPr marL="0" indent="0" defTabSz="943502">
              <a:buClrTx/>
              <a:buSzTx/>
              <a:defRPr/>
            </a:pPr>
            <a:r>
              <a:rPr lang="en-US" dirty="0" smtClean="0"/>
              <a:t>Definition </a:t>
            </a:r>
            <a:r>
              <a:rPr lang="en-US" dirty="0"/>
              <a:t>of an indicator, and indicators’ key uses to (1) monitor progress and (2) measure actual versus expected</a:t>
            </a:r>
            <a:r>
              <a:rPr lang="en-US" baseline="0" dirty="0"/>
              <a:t> </a:t>
            </a:r>
            <a:r>
              <a:rPr lang="en-US" dirty="0"/>
              <a:t>results</a:t>
            </a:r>
            <a:r>
              <a:rPr lang="en-US" dirty="0" smtClean="0"/>
              <a:t>. </a:t>
            </a:r>
            <a:r>
              <a:rPr lang="en-US" dirty="0">
                <a:solidFill>
                  <a:schemeClr val="tx1"/>
                </a:solidFill>
              </a:rPr>
              <a:t>An indicator is a particular characteristic or dimension used to </a:t>
            </a:r>
            <a:r>
              <a:rPr lang="en-US" b="1" dirty="0">
                <a:solidFill>
                  <a:schemeClr val="tx1"/>
                </a:solidFill>
              </a:rPr>
              <a:t>measure</a:t>
            </a:r>
            <a:r>
              <a:rPr lang="en-US" dirty="0">
                <a:solidFill>
                  <a:schemeClr val="tx1"/>
                </a:solidFill>
              </a:rPr>
              <a:t> intended changes. Performance indicators are used to </a:t>
            </a:r>
            <a:r>
              <a:rPr lang="en-US" b="1" dirty="0">
                <a:solidFill>
                  <a:schemeClr val="tx1"/>
                </a:solidFill>
              </a:rPr>
              <a:t>observe</a:t>
            </a:r>
            <a:r>
              <a:rPr lang="en-US" dirty="0">
                <a:solidFill>
                  <a:schemeClr val="tx1"/>
                </a:solidFill>
              </a:rPr>
              <a:t> progress and to measure actual results compared to expected results.</a:t>
            </a:r>
          </a:p>
          <a:p>
            <a:pPr defTabSz="943502">
              <a:defRPr/>
            </a:pPr>
            <a:endParaRPr lang="en-US" dirty="0"/>
          </a:p>
          <a:p>
            <a:pPr defTabSz="943502">
              <a:defRPr/>
            </a:pPr>
            <a:endParaRPr lang="en-US" dirty="0"/>
          </a:p>
          <a:p>
            <a:pPr defTabSz="943502">
              <a:defRPr/>
            </a:pPr>
            <a:r>
              <a:rPr lang="en-US" dirty="0"/>
              <a:t>Indicators provide evidence of </a:t>
            </a:r>
            <a:r>
              <a:rPr lang="en-US" b="1" dirty="0"/>
              <a:t>progress</a:t>
            </a:r>
            <a:r>
              <a:rPr lang="en-US" dirty="0"/>
              <a:t> and </a:t>
            </a:r>
            <a:r>
              <a:rPr lang="en-US" b="1" dirty="0"/>
              <a:t>results</a:t>
            </a:r>
            <a:r>
              <a:rPr lang="en-US" dirty="0"/>
              <a:t> that help </a:t>
            </a:r>
            <a:r>
              <a:rPr lang="en-US" dirty="0" smtClean="0"/>
              <a:t>your agency:</a:t>
            </a:r>
            <a:endParaRPr lang="en-US" dirty="0"/>
          </a:p>
          <a:p>
            <a:pPr defTabSz="943502">
              <a:defRPr/>
            </a:pPr>
            <a:r>
              <a:rPr lang="en-US" dirty="0"/>
              <a:t>   -- communicate to </a:t>
            </a:r>
            <a:r>
              <a:rPr lang="en-US" dirty="0" smtClean="0"/>
              <a:t>stakeholders </a:t>
            </a:r>
            <a:r>
              <a:rPr lang="en-US" dirty="0"/>
              <a:t>–such as Congress and the American people –what is being achieved from the resources being spent</a:t>
            </a:r>
          </a:p>
          <a:p>
            <a:pPr defTabSz="943502">
              <a:defRPr/>
            </a:pPr>
            <a:r>
              <a:rPr lang="en-US" dirty="0"/>
              <a:t>   -- provide evidence of what works and doesn’t work</a:t>
            </a:r>
          </a:p>
          <a:p>
            <a:pPr defTabSz="943502">
              <a:defRPr/>
            </a:pPr>
            <a:r>
              <a:rPr lang="en-US" dirty="0"/>
              <a:t>   -- make strategic choices based on data</a:t>
            </a:r>
          </a:p>
          <a:p>
            <a:pPr defTabSz="943502">
              <a:defRPr/>
            </a:pPr>
            <a:r>
              <a:rPr lang="en-US" dirty="0"/>
              <a:t>   --</a:t>
            </a:r>
            <a:r>
              <a:rPr lang="en-US" baseline="0" dirty="0"/>
              <a:t> </a:t>
            </a:r>
            <a:r>
              <a:rPr lang="en-US" dirty="0"/>
              <a:t>support increased accountability and transparency </a:t>
            </a:r>
          </a:p>
          <a:p>
            <a:endParaRPr lang="en-US" dirty="0"/>
          </a:p>
          <a:p>
            <a:pPr marL="0" indent="0" defTabSz="933237">
              <a:buClrTx/>
              <a:buSzTx/>
              <a:defRPr/>
            </a:pPr>
            <a:r>
              <a:rPr lang="en-US" dirty="0"/>
              <a:t>Because</a:t>
            </a:r>
            <a:r>
              <a:rPr lang="en-US" baseline="0" dirty="0"/>
              <a:t> c</a:t>
            </a:r>
            <a:r>
              <a:rPr lang="en-US" dirty="0"/>
              <a:t>ollecting data on indicators requires resources and, as such, the indicator selection, collection, and analysis efforts should be focused on </a:t>
            </a:r>
            <a:r>
              <a:rPr lang="en-US" b="1" u="sng" dirty="0"/>
              <a:t>utility</a:t>
            </a:r>
            <a:r>
              <a:rPr lang="en-US" dirty="0"/>
              <a:t>.  Uses</a:t>
            </a:r>
            <a:r>
              <a:rPr lang="en-US" baseline="0" dirty="0"/>
              <a:t> may </a:t>
            </a:r>
            <a:r>
              <a:rPr lang="en-US" dirty="0"/>
              <a:t>vary: </a:t>
            </a:r>
            <a:r>
              <a:rPr lang="en-US" baseline="0" dirty="0"/>
              <a:t>for internal learning, accountability, and external reporting, for example. Again, if they are tied back to your logic model, there’s a good chance they will have utility for you in some capacity.</a:t>
            </a:r>
            <a:endParaRPr lang="en-US" dirty="0"/>
          </a:p>
          <a:p>
            <a:endParaRPr lang="en-US" dirty="0"/>
          </a:p>
          <a:p>
            <a:pPr marL="0" indent="0" defTabSz="933237">
              <a:buClrTx/>
              <a:buSzTx/>
              <a:defRPr/>
            </a:pPr>
            <a:r>
              <a:rPr lang="en-US" dirty="0"/>
              <a:t>Good practice suggests that indicators should be "neutral" – that is, not expressed as the desired state. For example, instead of "Improved score on customer satisfaction rating“ the indicator should be "Score on customer satisfaction rating,“ with the indicator target used to communicate the desired state vis a vis the result being measured. </a:t>
            </a:r>
          </a:p>
          <a:p>
            <a:endParaRPr lang="en-US" dirty="0"/>
          </a:p>
          <a:p>
            <a:r>
              <a:rPr lang="en-US" b="1" u="sng" dirty="0"/>
              <a:t>Facilitator Notes</a:t>
            </a:r>
          </a:p>
          <a:p>
            <a:pPr marL="0" indent="0" defTabSz="933237">
              <a:buClrTx/>
              <a:buSzTx/>
              <a:defRPr/>
            </a:pPr>
            <a:r>
              <a:rPr lang="en-US" dirty="0" smtClean="0"/>
              <a:t>Remind </a:t>
            </a:r>
            <a:r>
              <a:rPr lang="en-US" dirty="0"/>
              <a:t>the participants that indicators do not tell the full story; they can only indicate that you are making progress towards achieving or not achieving your expected results. </a:t>
            </a:r>
          </a:p>
          <a:p>
            <a:endParaRPr lang="en-US" dirty="0"/>
          </a:p>
          <a:p>
            <a:r>
              <a:rPr lang="en-US" dirty="0"/>
              <a:t>Note the “MEASURE” and “OBSERVE PROGRESS” in this definition. The two main uses for indicators are: (1) to monitor progress and, (2) measure actual results compared to expected results. </a:t>
            </a:r>
          </a:p>
          <a:p>
            <a:endParaRPr lang="en-US" dirty="0"/>
          </a:p>
          <a:p>
            <a:r>
              <a:rPr lang="en-US" dirty="0"/>
              <a:t>Developing indicators is both a science and an art. </a:t>
            </a:r>
            <a:r>
              <a:rPr lang="en-US" dirty="0" smtClean="0"/>
              <a:t>Measuring</a:t>
            </a:r>
            <a:r>
              <a:rPr lang="en-US" dirty="0"/>
              <a:t>, monitoring, analyzing and reporting performance is likewise complex. But we are learning, developing best practices, and improving performance management all the time. </a:t>
            </a:r>
          </a:p>
          <a:p>
            <a:endParaRPr lang="en-US" dirty="0"/>
          </a:p>
          <a:p>
            <a:r>
              <a:rPr lang="en-US" dirty="0"/>
              <a:t>There are certain qualities</a:t>
            </a:r>
            <a:r>
              <a:rPr lang="en-US" baseline="0" dirty="0"/>
              <a:t> an indicator should have, such as being neutral and having utility, but sometimes we have to get creative to find </a:t>
            </a:r>
            <a:r>
              <a:rPr lang="en-US" i="0" baseline="0" dirty="0"/>
              <a:t>indications of our progress and results when the thing we want to measure is not directly measurable. Or, we may know of a directly measurable indicator, but we simply don’t have access to the data (e.g. cannot get a hold of certain government records) or cannot afford to collect it (e.g. we can’t afford to track people to document their behavioral or attitudinal changes at different points in time). In these cases, we have to get creative.  </a:t>
            </a:r>
          </a:p>
          <a:p>
            <a:endParaRPr lang="en-US" i="0" baseline="0" dirty="0"/>
          </a:p>
          <a:p>
            <a:pPr marL="0" indent="0" defTabSz="933237">
              <a:buClrTx/>
              <a:buSzTx/>
              <a:defRPr/>
            </a:pPr>
            <a:r>
              <a:rPr lang="en-US" dirty="0"/>
              <a:t>The key point is that without indicators, it is very difficult to make decisions, to adapt and learn, and to defend and promote the successes and progress that </a:t>
            </a:r>
            <a:r>
              <a:rPr lang="en-US" dirty="0" smtClean="0"/>
              <a:t>your</a:t>
            </a:r>
            <a:r>
              <a:rPr lang="en-US" baseline="0" dirty="0" smtClean="0"/>
              <a:t> agency</a:t>
            </a:r>
            <a:r>
              <a:rPr lang="en-US" dirty="0" smtClean="0"/>
              <a:t> </a:t>
            </a:r>
            <a:r>
              <a:rPr lang="en-US" dirty="0"/>
              <a:t>is making worldwide. </a:t>
            </a:r>
            <a:endParaRPr lang="en-US" i="0" baseline="0" dirty="0"/>
          </a:p>
          <a:p>
            <a:endParaRPr lang="en-US" i="0" baseline="0" dirty="0"/>
          </a:p>
          <a:p>
            <a:r>
              <a:rPr lang="en-US" b="1" u="sng" dirty="0"/>
              <a:t>Learning Opportunities</a:t>
            </a:r>
            <a:endParaRPr lang="en-US" dirty="0"/>
          </a:p>
          <a:p>
            <a:pPr defTabSz="943502">
              <a:defRPr/>
            </a:pPr>
            <a:r>
              <a:rPr lang="en-US" dirty="0"/>
              <a:t>We often hear “M&amp;E” lumped together as a concept. ASK: But how are they the same or different? </a:t>
            </a:r>
          </a:p>
          <a:p>
            <a:pPr marL="174982" indent="-174982" defTabSz="943502">
              <a:buFont typeface="Arial" panose="020B0604020202020204" pitchFamily="34" charset="0"/>
              <a:buChar char="•"/>
              <a:defRPr/>
            </a:pPr>
            <a:r>
              <a:rPr lang="en-US" dirty="0"/>
              <a:t>Both measure progress and results</a:t>
            </a:r>
          </a:p>
          <a:p>
            <a:pPr marL="174982" indent="-174982" defTabSz="943502">
              <a:buFont typeface="Arial" panose="020B0604020202020204" pitchFamily="34" charset="0"/>
              <a:buChar char="•"/>
              <a:defRPr/>
            </a:pPr>
            <a:r>
              <a:rPr lang="en-US" dirty="0"/>
              <a:t>Monitoring tells what is happening, such as if implementation is on track or things need to be adjusted</a:t>
            </a:r>
          </a:p>
          <a:p>
            <a:pPr marL="174982" indent="-174982" defTabSz="943502">
              <a:buFont typeface="Arial" panose="020B0604020202020204" pitchFamily="34" charset="0"/>
              <a:buChar char="•"/>
              <a:defRPr/>
            </a:pPr>
            <a:r>
              <a:rPr lang="en-US" dirty="0"/>
              <a:t>Evaluation tells what is happening but also looks at </a:t>
            </a:r>
            <a:r>
              <a:rPr lang="en-US" i="1" dirty="0"/>
              <a:t>how</a:t>
            </a:r>
            <a:r>
              <a:rPr lang="en-US" i="0" dirty="0"/>
              <a:t> or </a:t>
            </a:r>
            <a:r>
              <a:rPr lang="en-US" i="1" dirty="0"/>
              <a:t>why</a:t>
            </a:r>
            <a:r>
              <a:rPr lang="en-US" i="0" dirty="0"/>
              <a:t> results occurred. It can also look at efficiency, effectiveness, sustainability, and relevance. </a:t>
            </a:r>
          </a:p>
          <a:p>
            <a:pPr marL="174982" indent="-174982" defTabSz="943502">
              <a:buFont typeface="Arial" panose="020B0604020202020204" pitchFamily="34" charset="0"/>
              <a:buChar char="•"/>
              <a:defRPr/>
            </a:pPr>
            <a:endParaRPr lang="en-US" dirty="0"/>
          </a:p>
          <a:p>
            <a:pPr defTabSz="943502">
              <a:defRPr/>
            </a:pPr>
            <a:endParaRPr lang="en-US" dirty="0"/>
          </a:p>
        </p:txBody>
      </p:sp>
      <p:sp>
        <p:nvSpPr>
          <p:cNvPr id="4" name="Slide Number Placeholder 3"/>
          <p:cNvSpPr>
            <a:spLocks noGrp="1"/>
          </p:cNvSpPr>
          <p:nvPr>
            <p:ph type="sldNum" sz="quarter" idx="10"/>
          </p:nvPr>
        </p:nvSpPr>
        <p:spPr/>
        <p:txBody>
          <a:bodyPr/>
          <a:lstStyle/>
          <a:p>
            <a:fld id="{6DC57312-2350-0D47-AC83-A53F643C0F36}" type="slidenum">
              <a:rPr lang="en-US" smtClean="0"/>
              <a:t>8</a:t>
            </a:fld>
            <a:endParaRPr lang="en-US"/>
          </a:p>
        </p:txBody>
      </p:sp>
    </p:spTree>
    <p:extLst>
      <p:ext uri="{BB962C8B-B14F-4D97-AF65-F5344CB8AC3E}">
        <p14:creationId xmlns:p14="http://schemas.microsoft.com/office/powerpoint/2010/main" val="16580152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u="sng" dirty="0"/>
              <a:t>Facilitator Notes</a:t>
            </a:r>
          </a:p>
          <a:p>
            <a:pPr marL="0" indent="0" defTabSz="933237">
              <a:buClrTx/>
              <a:buSzTx/>
              <a:defRPr/>
            </a:pPr>
            <a:r>
              <a:rPr lang="en-US" b="0" u="none" dirty="0"/>
              <a:t>When</a:t>
            </a:r>
            <a:r>
              <a:rPr lang="en-US" b="0" u="none" baseline="0" dirty="0"/>
              <a:t> assessing the quality of indicator ideas, consider OPUDATA.  Discuss each characteristic and it’s value. In discussing these qualities, ask participants if:</a:t>
            </a:r>
          </a:p>
          <a:p>
            <a:pPr marL="174982" indent="-174982" defTabSz="933237">
              <a:buClrTx/>
              <a:buSzTx/>
              <a:buFont typeface="Arial" panose="020B0604020202020204" pitchFamily="34" charset="0"/>
              <a:buChar char="•"/>
              <a:defRPr/>
            </a:pPr>
            <a:r>
              <a:rPr lang="en-US" b="0" u="none" baseline="0" dirty="0"/>
              <a:t>they have experienced any tradeoffs among the OPUDATA qualities, and why or how (e.g. we wanted x, but it wasn’t practical so we went with y, which was less timely but all we could get)</a:t>
            </a:r>
          </a:p>
          <a:p>
            <a:pPr marL="174982" indent="-174982" defTabSz="933237">
              <a:buClrTx/>
              <a:buSzTx/>
              <a:buFont typeface="Arial" panose="020B0604020202020204" pitchFamily="34" charset="0"/>
              <a:buChar char="•"/>
              <a:defRPr/>
            </a:pPr>
            <a:r>
              <a:rPr lang="en-US" b="0" u="none" baseline="0" dirty="0"/>
              <a:t>they have ever tried to collect indicators and realized they were missing a key component of OPUDATA and what effect that had, what they would do differently.</a:t>
            </a:r>
          </a:p>
          <a:p>
            <a:pPr lvl="0"/>
            <a:endParaRPr lang="en-US" b="0" u="none" baseline="0" dirty="0"/>
          </a:p>
          <a:p>
            <a:pPr lvl="0"/>
            <a:r>
              <a:rPr lang="en-US" b="1" u="sng" baseline="0" dirty="0"/>
              <a:t>There may be tradeoffs among these characteristics</a:t>
            </a:r>
            <a:r>
              <a:rPr lang="en-US" b="0" u="none" baseline="0" dirty="0"/>
              <a:t>, and discuss these possibilities. For example, it may be super </a:t>
            </a:r>
            <a:r>
              <a:rPr lang="en-US" b="0" u="sng" baseline="0" dirty="0"/>
              <a:t>Useful</a:t>
            </a:r>
            <a:r>
              <a:rPr lang="en-US" b="0" u="none" baseline="0" dirty="0"/>
              <a:t> to document the age or sexual orientation of all the beneficiaries of a particular program or project, but it’s simply not </a:t>
            </a:r>
            <a:r>
              <a:rPr lang="en-US" b="0" u="sng" baseline="0" dirty="0"/>
              <a:t>Practical</a:t>
            </a:r>
            <a:r>
              <a:rPr lang="en-US" b="0" u="none" baseline="0" dirty="0"/>
              <a:t> to try and obtain this across 1,000 beneficiaries because it’s culturally insensitive or too time consuming/costly for implementers to do so. </a:t>
            </a:r>
          </a:p>
          <a:p>
            <a:pPr lvl="0"/>
            <a:endParaRPr lang="en-US" b="0" u="none" baseline="0" dirty="0"/>
          </a:p>
          <a:p>
            <a:pPr marL="0" indent="0" defTabSz="933237">
              <a:buClrTx/>
              <a:buSzTx/>
              <a:defRPr/>
            </a:pPr>
            <a:r>
              <a:rPr lang="en-US" dirty="0" smtClean="0">
                <a:solidFill>
                  <a:schemeClr val="tx1"/>
                </a:solidFill>
              </a:rPr>
              <a:t>Performance data should be as complete, accurate, and consistent as the management needs and resources permit</a:t>
            </a:r>
          </a:p>
          <a:p>
            <a:pPr lvl="0"/>
            <a:endParaRPr lang="en-US" b="0" u="none" dirty="0" smtClean="0"/>
          </a:p>
          <a:p>
            <a:pPr lvl="0"/>
            <a:endParaRPr lang="en-US" b="0" u="none" dirty="0"/>
          </a:p>
          <a:p>
            <a:pPr lvl="0"/>
            <a:r>
              <a:rPr lang="en-US" u="sng" dirty="0"/>
              <a:t>Objective.</a:t>
            </a:r>
            <a:r>
              <a:rPr lang="en-US" dirty="0"/>
              <a:t> Performance indicators should only measure one thing and be unambiguous about what is being measured. All subjective terms that could be interpreted differently by various stakeholders should be clearly defined in the indicator reference sheet so the program team as well as any partners use and interpret the indicator correctly and consistently.</a:t>
            </a:r>
          </a:p>
          <a:p>
            <a:pPr lvl="0"/>
            <a:endParaRPr lang="en-US" dirty="0"/>
          </a:p>
          <a:p>
            <a:pPr lvl="0"/>
            <a:r>
              <a:rPr lang="en-US" u="sng" dirty="0"/>
              <a:t>Practical.</a:t>
            </a:r>
            <a:r>
              <a:rPr lang="en-US" dirty="0"/>
              <a:t> </a:t>
            </a:r>
            <a:r>
              <a:rPr lang="en-US" dirty="0" smtClean="0"/>
              <a:t> </a:t>
            </a:r>
            <a:r>
              <a:rPr lang="en-US" b="1" dirty="0" smtClean="0"/>
              <a:t>What data</a:t>
            </a:r>
            <a:r>
              <a:rPr lang="en-US" b="1" baseline="0" dirty="0" smtClean="0"/>
              <a:t> </a:t>
            </a:r>
            <a:r>
              <a:rPr lang="en-US" b="1" dirty="0" smtClean="0"/>
              <a:t>are you already collecting or have easy access to?  </a:t>
            </a:r>
            <a:r>
              <a:rPr lang="en-US" dirty="0" smtClean="0"/>
              <a:t>Consider </a:t>
            </a:r>
            <a:r>
              <a:rPr lang="en-US" dirty="0"/>
              <a:t>the feasibility of collecting the data. Certain indicator data that, on their face, could be extremely useful to gauge progress or results may be impossible to obtain due to budget, geography, time, availability, quality, or other constraints.</a:t>
            </a:r>
          </a:p>
          <a:p>
            <a:pPr lvl="0"/>
            <a:endParaRPr lang="en-US" b="1" i="1" dirty="0"/>
          </a:p>
          <a:p>
            <a:pPr lvl="0"/>
            <a:r>
              <a:rPr lang="en-US" u="sng" dirty="0"/>
              <a:t>Useful.</a:t>
            </a:r>
            <a:r>
              <a:rPr lang="en-US" dirty="0"/>
              <a:t> Data collection can require considerable time and resources. Consider what questions and decisions could arise during program implementation and beyond, and validate the data captured in your indicators. Have a clear utility for learning, tracking, informing decisions, or addressing ongoing program needs.</a:t>
            </a:r>
          </a:p>
          <a:p>
            <a:pPr lvl="0"/>
            <a:endParaRPr lang="en-US" b="1" i="1" dirty="0"/>
          </a:p>
          <a:p>
            <a:pPr lvl="0"/>
            <a:r>
              <a:rPr lang="en-US" u="sng" dirty="0"/>
              <a:t>Direct.</a:t>
            </a:r>
            <a:r>
              <a:rPr lang="en-US" dirty="0"/>
              <a:t> When feasible, indicators should directly measure the desired program result (e.g., measuring GHG levels to indicate changes in GHG levels). When this is not possible, program teams can use </a:t>
            </a:r>
            <a:r>
              <a:rPr lang="en-US" b="1" dirty="0"/>
              <a:t>proxy</a:t>
            </a:r>
            <a:r>
              <a:rPr lang="en-US" dirty="0"/>
              <a:t> indicators, which measure variables that can approximate or represent something that is too difficult or infeasible to measure directly (e.g., measuring a variable </a:t>
            </a:r>
            <a:r>
              <a:rPr lang="en-US" dirty="0" smtClean="0"/>
              <a:t>such as smog or</a:t>
            </a:r>
            <a:r>
              <a:rPr lang="en-US" baseline="0" dirty="0" smtClean="0"/>
              <a:t> air quality scores </a:t>
            </a:r>
            <a:r>
              <a:rPr lang="en-US" dirty="0" smtClean="0"/>
              <a:t>that </a:t>
            </a:r>
            <a:r>
              <a:rPr lang="en-US" dirty="0"/>
              <a:t>is known to be consistently affected by changes in GHG levels to serve as a proxy for changes occurring in GHG levels).</a:t>
            </a:r>
          </a:p>
          <a:p>
            <a:pPr lvl="0"/>
            <a:endParaRPr lang="en-US" b="1" i="1" dirty="0"/>
          </a:p>
          <a:p>
            <a:pPr lvl="0"/>
            <a:r>
              <a:rPr lang="en-US" u="sng" dirty="0"/>
              <a:t>Attributable.</a:t>
            </a:r>
            <a:r>
              <a:rPr lang="en-US" dirty="0"/>
              <a:t> The program team should include indicators in its overall monitoring plan that measure factors that are the direct result of program activities. </a:t>
            </a:r>
            <a:r>
              <a:rPr lang="en-US" i="1" dirty="0"/>
              <a:t>Output</a:t>
            </a:r>
            <a:r>
              <a:rPr lang="en-US" dirty="0"/>
              <a:t> and </a:t>
            </a:r>
            <a:r>
              <a:rPr lang="en-US" i="1" dirty="0"/>
              <a:t>short-term outcome indicators</a:t>
            </a:r>
            <a:r>
              <a:rPr lang="en-US" dirty="0"/>
              <a:t> often measure results that are directly attributable to program activities. This is important data for the program team to use to establish whether or not these aspects of the program logic model are on track and producing expected results. Note that although </a:t>
            </a:r>
            <a:r>
              <a:rPr lang="en-US" i="1" dirty="0"/>
              <a:t>long-term outcome indicators</a:t>
            </a:r>
            <a:r>
              <a:rPr lang="en-US" dirty="0"/>
              <a:t> typically measure effects that the program only </a:t>
            </a:r>
            <a:r>
              <a:rPr lang="en-US" i="1" dirty="0"/>
              <a:t>contributed</a:t>
            </a:r>
            <a:r>
              <a:rPr lang="en-US" dirty="0"/>
              <a:t> to, they are also important to include in the overall monitoring plan in order to assess the full breadth of the program logic model. </a:t>
            </a:r>
          </a:p>
          <a:p>
            <a:pPr lvl="0"/>
            <a:endParaRPr lang="en-US" dirty="0"/>
          </a:p>
          <a:p>
            <a:pPr lvl="0"/>
            <a:r>
              <a:rPr lang="en-US" u="sng" dirty="0"/>
              <a:t>Timely.</a:t>
            </a:r>
            <a:r>
              <a:rPr lang="en-US" dirty="0"/>
              <a:t> </a:t>
            </a:r>
            <a:r>
              <a:rPr lang="en-US" b="1" dirty="0" smtClean="0"/>
              <a:t>Keep in mind, APGs are reported quarterly!  </a:t>
            </a:r>
            <a:r>
              <a:rPr lang="en-US" dirty="0" smtClean="0"/>
              <a:t>Performance </a:t>
            </a:r>
            <a:r>
              <a:rPr lang="en-US" dirty="0"/>
              <a:t>indicator data must be available in time for it to be used in decision making or the other purposes for which it is intended. Perfect data that come in after decisions had to be made or after a report deadline are not useful.</a:t>
            </a:r>
          </a:p>
          <a:p>
            <a:pPr lvl="0"/>
            <a:endParaRPr lang="en-US" b="1" i="1" dirty="0"/>
          </a:p>
          <a:p>
            <a:pPr lvl="0"/>
            <a:r>
              <a:rPr lang="en-US" u="sng" dirty="0"/>
              <a:t>Adequate.</a:t>
            </a:r>
            <a:r>
              <a:rPr lang="en-US" dirty="0"/>
              <a:t> Because data collection can be costly, the program team should have only as many indicators in their overall monitoring plan as are necessary and feasible to track key progress and results, inform decisions, conduct internal learning, and meet any external communication or reporting requirements. </a:t>
            </a:r>
            <a:endParaRPr lang="en-US" dirty="0" smtClean="0"/>
          </a:p>
          <a:p>
            <a:pPr lvl="0"/>
            <a:endParaRPr lang="en-US" b="0" u="none" baseline="0" dirty="0"/>
          </a:p>
          <a:p>
            <a:r>
              <a:rPr lang="en-US" b="0" u="none" baseline="0" dirty="0"/>
              <a:t>In discussing these qualities, it may be useful to ask participants if they have experienced any tradeoffs among the OPUDATA qualities, and why or how (e.g. we wanted x, but it wasn’t practical so we went with y, which was less timely but all we could get). Or if they have ever tried to collect indicators and realized they were missing a key component of OPUDATA and what effect that had, what they would do differently.</a:t>
            </a:r>
          </a:p>
        </p:txBody>
      </p:sp>
      <p:sp>
        <p:nvSpPr>
          <p:cNvPr id="4" name="Slide Number Placeholder 3"/>
          <p:cNvSpPr>
            <a:spLocks noGrp="1"/>
          </p:cNvSpPr>
          <p:nvPr>
            <p:ph type="sldNum" sz="quarter" idx="10"/>
          </p:nvPr>
        </p:nvSpPr>
        <p:spPr/>
        <p:txBody>
          <a:bodyPr/>
          <a:lstStyle/>
          <a:p>
            <a:fld id="{6DC57312-2350-0D47-AC83-A53F643C0F36}" type="slidenum">
              <a:rPr lang="en-US" smtClean="0"/>
              <a:t>9</a:t>
            </a:fld>
            <a:endParaRPr lang="en-US"/>
          </a:p>
        </p:txBody>
      </p:sp>
    </p:spTree>
    <p:extLst>
      <p:ext uri="{BB962C8B-B14F-4D97-AF65-F5344CB8AC3E}">
        <p14:creationId xmlns:p14="http://schemas.microsoft.com/office/powerpoint/2010/main" val="16780181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14"/>
        <p:cNvGrpSpPr/>
        <p:nvPr/>
      </p:nvGrpSpPr>
      <p:grpSpPr>
        <a:xfrm>
          <a:off x="0" y="0"/>
          <a:ext cx="0" cy="0"/>
          <a:chOff x="0" y="0"/>
          <a:chExt cx="0" cy="0"/>
        </a:xfrm>
      </p:grpSpPr>
      <p:sp>
        <p:nvSpPr>
          <p:cNvPr id="15" name="Shape 15"/>
          <p:cNvSpPr/>
          <p:nvPr/>
        </p:nvSpPr>
        <p:spPr>
          <a:xfrm>
            <a:off x="0" y="1298448"/>
            <a:ext cx="9144000" cy="777240"/>
          </a:xfrm>
          <a:prstGeom prst="rect">
            <a:avLst/>
          </a:prstGeom>
          <a:solidFill>
            <a:srgbClr val="072B6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6" name="Shape 16"/>
          <p:cNvSpPr/>
          <p:nvPr/>
        </p:nvSpPr>
        <p:spPr>
          <a:xfrm>
            <a:off x="0" y="3998259"/>
            <a:ext cx="9144000" cy="630091"/>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7" name="Shape 17"/>
          <p:cNvSpPr txBox="1"/>
          <p:nvPr/>
        </p:nvSpPr>
        <p:spPr>
          <a:xfrm>
            <a:off x="2136366" y="643840"/>
            <a:ext cx="6858001" cy="369332"/>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800" b="1" dirty="0">
                <a:solidFill>
                  <a:srgbClr val="7F7F7F"/>
                </a:solidFill>
                <a:latin typeface="Arial"/>
                <a:ea typeface="Arial"/>
                <a:cs typeface="Arial"/>
                <a:sym typeface="Arial"/>
              </a:rPr>
              <a:t>Office of Shared Solutions and Performance </a:t>
            </a:r>
            <a:r>
              <a:rPr lang="en-US" sz="1800" b="1" dirty="0" smtClean="0">
                <a:solidFill>
                  <a:srgbClr val="7F7F7F"/>
                </a:solidFill>
                <a:latin typeface="Arial"/>
                <a:ea typeface="Arial"/>
                <a:cs typeface="Arial"/>
                <a:sym typeface="Arial"/>
              </a:rPr>
              <a:t>Improvement</a:t>
            </a:r>
          </a:p>
          <a:p>
            <a:pPr marL="0" marR="0" lvl="0" indent="0" algn="r" rtl="0">
              <a:spcBef>
                <a:spcPts val="0"/>
              </a:spcBef>
              <a:spcAft>
                <a:spcPts val="0"/>
              </a:spcAft>
              <a:buNone/>
            </a:pPr>
            <a:r>
              <a:rPr lang="en-US" sz="1800" b="1" dirty="0" smtClean="0">
                <a:solidFill>
                  <a:srgbClr val="7F7F7F"/>
                </a:solidFill>
                <a:latin typeface="Arial"/>
                <a:cs typeface="Arial"/>
                <a:sym typeface="Arial"/>
              </a:rPr>
              <a:t>Fed 2 Fed Solutions</a:t>
            </a:r>
            <a:endParaRPr dirty="0"/>
          </a:p>
        </p:txBody>
      </p:sp>
      <p:sp>
        <p:nvSpPr>
          <p:cNvPr id="18" name="Shape 18"/>
          <p:cNvSpPr txBox="1">
            <a:spLocks noGrp="1"/>
          </p:cNvSpPr>
          <p:nvPr>
            <p:ph type="body" idx="1"/>
          </p:nvPr>
        </p:nvSpPr>
        <p:spPr>
          <a:xfrm>
            <a:off x="771099" y="2397722"/>
            <a:ext cx="7601803" cy="636588"/>
          </a:xfrm>
          <a:prstGeom prst="rect">
            <a:avLst/>
          </a:prstGeom>
          <a:noFill/>
          <a:ln>
            <a:noFill/>
          </a:ln>
        </p:spPr>
        <p:txBody>
          <a:bodyPr spcFirstLastPara="1" wrap="square" lIns="91425" tIns="91425" rIns="91425" bIns="91425" anchor="b" anchorCtr="0"/>
          <a:lstStyle>
            <a:lvl1pPr marL="457200" marR="0" lvl="0" indent="-228600" algn="ctr" rtl="0">
              <a:lnSpc>
                <a:spcPct val="90000"/>
              </a:lnSpc>
              <a:spcBef>
                <a:spcPts val="1000"/>
              </a:spcBef>
              <a:spcAft>
                <a:spcPts val="0"/>
              </a:spcAft>
              <a:buClr>
                <a:srgbClr val="224F76"/>
              </a:buClr>
              <a:buSzPts val="2800"/>
              <a:buFont typeface="Arial"/>
              <a:buNone/>
              <a:defRPr sz="2800" b="1" i="0" u="none" strike="noStrike" cap="none">
                <a:solidFill>
                  <a:srgbClr val="224F76"/>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9" name="Shape 19"/>
          <p:cNvSpPr txBox="1">
            <a:spLocks noGrp="1"/>
          </p:cNvSpPr>
          <p:nvPr>
            <p:ph type="body" idx="2"/>
          </p:nvPr>
        </p:nvSpPr>
        <p:spPr>
          <a:xfrm>
            <a:off x="771099" y="3168781"/>
            <a:ext cx="7601803" cy="636588"/>
          </a:xfrm>
          <a:prstGeom prst="rect">
            <a:avLst/>
          </a:prstGeom>
          <a:noFill/>
          <a:ln>
            <a:noFill/>
          </a:ln>
        </p:spPr>
        <p:txBody>
          <a:bodyPr spcFirstLastPara="1" wrap="square" lIns="91425" tIns="91425" rIns="91425" bIns="91425" anchor="t" anchorCtr="0"/>
          <a:lstStyle>
            <a:lvl1pPr marL="457200" marR="0" lvl="0" indent="-228600" algn="ctr" rtl="0">
              <a:lnSpc>
                <a:spcPct val="90000"/>
              </a:lnSpc>
              <a:spcBef>
                <a:spcPts val="1000"/>
              </a:spcBef>
              <a:spcAft>
                <a:spcPts val="0"/>
              </a:spcAft>
              <a:buClr>
                <a:srgbClr val="7F7F7F"/>
              </a:buClr>
              <a:buSzPts val="2000"/>
              <a:buFont typeface="Arial"/>
              <a:buNone/>
              <a:defRPr sz="2000" b="0" i="0" u="none" strike="noStrike" cap="none">
                <a:solidFill>
                  <a:srgbClr val="7F7F7F"/>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0" name="Shape 20"/>
          <p:cNvSpPr txBox="1">
            <a:spLocks noGrp="1"/>
          </p:cNvSpPr>
          <p:nvPr>
            <p:ph type="body" idx="3"/>
          </p:nvPr>
        </p:nvSpPr>
        <p:spPr>
          <a:xfrm>
            <a:off x="771099" y="4311166"/>
            <a:ext cx="7601803" cy="274320"/>
          </a:xfrm>
          <a:prstGeom prst="rect">
            <a:avLst/>
          </a:prstGeom>
          <a:noFill/>
          <a:ln>
            <a:noFill/>
          </a:ln>
        </p:spPr>
        <p:txBody>
          <a:bodyPr spcFirstLastPara="1" wrap="square" lIns="91425" tIns="91425" rIns="91425" bIns="91425" anchor="b" anchorCtr="0"/>
          <a:lstStyle>
            <a:lvl1pPr marL="457200" marR="0" lvl="0" indent="-228600" algn="r" rtl="0">
              <a:lnSpc>
                <a:spcPct val="90000"/>
              </a:lnSpc>
              <a:spcBef>
                <a:spcPts val="10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1" name="Shape 21"/>
          <p:cNvSpPr txBox="1">
            <a:spLocks noGrp="1"/>
          </p:cNvSpPr>
          <p:nvPr>
            <p:ph type="body" idx="4"/>
          </p:nvPr>
        </p:nvSpPr>
        <p:spPr>
          <a:xfrm>
            <a:off x="771099" y="4047695"/>
            <a:ext cx="7601803" cy="263471"/>
          </a:xfrm>
          <a:prstGeom prst="rect">
            <a:avLst/>
          </a:prstGeom>
          <a:noFill/>
          <a:ln>
            <a:noFill/>
          </a:ln>
        </p:spPr>
        <p:txBody>
          <a:bodyPr spcFirstLastPara="1" wrap="square" lIns="91425" tIns="91425" rIns="91425" bIns="91425" anchor="ctr" anchorCtr="0"/>
          <a:lstStyle>
            <a:lvl1pPr marL="457200" marR="0" lvl="0" indent="-228600" algn="r" rtl="0">
              <a:lnSpc>
                <a:spcPct val="90000"/>
              </a:lnSpc>
              <a:spcBef>
                <a:spcPts val="10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61"/>
        <p:cNvGrpSpPr/>
        <p:nvPr/>
      </p:nvGrpSpPr>
      <p:grpSpPr>
        <a:xfrm>
          <a:off x="0" y="0"/>
          <a:ext cx="0" cy="0"/>
          <a:chOff x="0" y="0"/>
          <a:chExt cx="0" cy="0"/>
        </a:xfrm>
      </p:grpSpPr>
      <p:sp>
        <p:nvSpPr>
          <p:cNvPr id="62" name="Shape 62"/>
          <p:cNvSpPr txBox="1">
            <a:spLocks noGrp="1"/>
          </p:cNvSpPr>
          <p:nvPr>
            <p:ph type="title"/>
          </p:nvPr>
        </p:nvSpPr>
        <p:spPr>
          <a:xfrm rot="5400000">
            <a:off x="5130243" y="2791855"/>
            <a:ext cx="4798540" cy="1971675"/>
          </a:xfrm>
          <a:prstGeom prst="rect">
            <a:avLst/>
          </a:prstGeom>
          <a:noFill/>
          <a:ln>
            <a:noFill/>
          </a:ln>
        </p:spPr>
        <p:txBody>
          <a:bodyPr spcFirstLastPara="1" wrap="square" lIns="91425" tIns="91425" rIns="91425" bIns="91425" anchor="t" anchorCtr="0"/>
          <a:lstStyle>
            <a:lvl1pPr marR="0" lvl="0" algn="l" rtl="0">
              <a:lnSpc>
                <a:spcPct val="9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Shape 63"/>
          <p:cNvSpPr txBox="1">
            <a:spLocks noGrp="1"/>
          </p:cNvSpPr>
          <p:nvPr>
            <p:ph type="body" idx="1"/>
          </p:nvPr>
        </p:nvSpPr>
        <p:spPr>
          <a:xfrm rot="5400000">
            <a:off x="1129743" y="877330"/>
            <a:ext cx="4798539" cy="5800725"/>
          </a:xfrm>
          <a:prstGeom prst="rect">
            <a:avLst/>
          </a:prstGeom>
          <a:noFill/>
          <a:ln>
            <a:noFill/>
          </a:ln>
        </p:spPr>
        <p:txBody>
          <a:bodyPr spcFirstLastPara="1" wrap="square" lIns="91425" tIns="91425" rIns="91425" bIns="91425"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4" name="Shape 64"/>
          <p:cNvSpPr txBox="1">
            <a:spLocks noGrp="1"/>
          </p:cNvSpPr>
          <p:nvPr>
            <p:ph type="sldNum" idx="12"/>
          </p:nvPr>
        </p:nvSpPr>
        <p:spPr>
          <a:xfrm>
            <a:off x="6457950" y="6492875"/>
            <a:ext cx="2057400" cy="365125"/>
          </a:xfrm>
          <a:prstGeom prst="rect">
            <a:avLst/>
          </a:prstGeom>
          <a:noFill/>
          <a:ln>
            <a:noFill/>
          </a:ln>
        </p:spPr>
        <p:txBody>
          <a:bodyPr spcFirstLastPara="1" wrap="square" lIns="91425" tIns="45700" rIns="91425" bIns="45700" anchor="b" anchorCtr="0">
            <a:noAutofit/>
          </a:bodyPr>
          <a:lstStyle>
            <a:lvl1pPr marL="0" marR="0" lvl="0" indent="0" algn="r" rtl="0">
              <a:spcBef>
                <a:spcPts val="0"/>
              </a:spcBef>
              <a:buNone/>
              <a:defRPr sz="1200">
                <a:solidFill>
                  <a:srgbClr val="888888"/>
                </a:solidFill>
                <a:latin typeface="Arial"/>
                <a:ea typeface="Arial"/>
                <a:cs typeface="Arial"/>
                <a:sym typeface="Arial"/>
              </a:defRPr>
            </a:lvl1pPr>
            <a:lvl2pPr marL="0" marR="0" lvl="1" indent="0" algn="r" rtl="0">
              <a:spcBef>
                <a:spcPts val="0"/>
              </a:spcBef>
              <a:buNone/>
              <a:defRPr sz="1200">
                <a:solidFill>
                  <a:srgbClr val="888888"/>
                </a:solidFill>
                <a:latin typeface="Arial"/>
                <a:ea typeface="Arial"/>
                <a:cs typeface="Arial"/>
                <a:sym typeface="Arial"/>
              </a:defRPr>
            </a:lvl2pPr>
            <a:lvl3pPr marL="0" marR="0" lvl="2" indent="0" algn="r" rtl="0">
              <a:spcBef>
                <a:spcPts val="0"/>
              </a:spcBef>
              <a:buNone/>
              <a:defRPr sz="1200">
                <a:solidFill>
                  <a:srgbClr val="888888"/>
                </a:solidFill>
                <a:latin typeface="Arial"/>
                <a:ea typeface="Arial"/>
                <a:cs typeface="Arial"/>
                <a:sym typeface="Arial"/>
              </a:defRPr>
            </a:lvl3pPr>
            <a:lvl4pPr marL="0" marR="0" lvl="3" indent="0" algn="r" rtl="0">
              <a:spcBef>
                <a:spcPts val="0"/>
              </a:spcBef>
              <a:buNone/>
              <a:defRPr sz="1200">
                <a:solidFill>
                  <a:srgbClr val="888888"/>
                </a:solidFill>
                <a:latin typeface="Arial"/>
                <a:ea typeface="Arial"/>
                <a:cs typeface="Arial"/>
                <a:sym typeface="Arial"/>
              </a:defRPr>
            </a:lvl4pPr>
            <a:lvl5pPr marL="0" marR="0" lvl="4" indent="0" algn="r" rtl="0">
              <a:spcBef>
                <a:spcPts val="0"/>
              </a:spcBef>
              <a:buNone/>
              <a:defRPr sz="1200">
                <a:solidFill>
                  <a:srgbClr val="888888"/>
                </a:solidFill>
                <a:latin typeface="Arial"/>
                <a:ea typeface="Arial"/>
                <a:cs typeface="Arial"/>
                <a:sym typeface="Arial"/>
              </a:defRPr>
            </a:lvl5pPr>
            <a:lvl6pPr marL="0" marR="0" lvl="5" indent="0" algn="r" rtl="0">
              <a:spcBef>
                <a:spcPts val="0"/>
              </a:spcBef>
              <a:buNone/>
              <a:defRPr sz="1200">
                <a:solidFill>
                  <a:srgbClr val="888888"/>
                </a:solidFill>
                <a:latin typeface="Arial"/>
                <a:ea typeface="Arial"/>
                <a:cs typeface="Arial"/>
                <a:sym typeface="Arial"/>
              </a:defRPr>
            </a:lvl6pPr>
            <a:lvl7pPr marL="0" marR="0" lvl="6" indent="0" algn="r" rtl="0">
              <a:spcBef>
                <a:spcPts val="0"/>
              </a:spcBef>
              <a:buNone/>
              <a:defRPr sz="1200">
                <a:solidFill>
                  <a:srgbClr val="888888"/>
                </a:solidFill>
                <a:latin typeface="Arial"/>
                <a:ea typeface="Arial"/>
                <a:cs typeface="Arial"/>
                <a:sym typeface="Arial"/>
              </a:defRPr>
            </a:lvl7pPr>
            <a:lvl8pPr marL="0" marR="0" lvl="7" indent="0" algn="r" rtl="0">
              <a:spcBef>
                <a:spcPts val="0"/>
              </a:spcBef>
              <a:buNone/>
              <a:defRPr sz="1200">
                <a:solidFill>
                  <a:srgbClr val="888888"/>
                </a:solidFill>
                <a:latin typeface="Arial"/>
                <a:ea typeface="Arial"/>
                <a:cs typeface="Arial"/>
                <a:sym typeface="Arial"/>
              </a:defRPr>
            </a:lvl8pPr>
            <a:lvl9pPr marL="0" marR="0" lvl="8" indent="0" algn="r" rtl="0">
              <a:spcBef>
                <a:spcPts val="0"/>
              </a:spcBef>
              <a:buNone/>
              <a:defRPr sz="1200">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Qualifications 2x2">
  <p:cSld name="Qualifications 2x2">
    <p:spTree>
      <p:nvGrpSpPr>
        <p:cNvPr id="1" name="Shape 65"/>
        <p:cNvGrpSpPr/>
        <p:nvPr/>
      </p:nvGrpSpPr>
      <p:grpSpPr>
        <a:xfrm>
          <a:off x="0" y="0"/>
          <a:ext cx="0" cy="0"/>
          <a:chOff x="0" y="0"/>
          <a:chExt cx="0" cy="0"/>
        </a:xfrm>
      </p:grpSpPr>
      <p:sp>
        <p:nvSpPr>
          <p:cNvPr id="66" name="Shape 66"/>
          <p:cNvSpPr txBox="1">
            <a:spLocks noGrp="1"/>
          </p:cNvSpPr>
          <p:nvPr>
            <p:ph type="sldNum" idx="12"/>
          </p:nvPr>
        </p:nvSpPr>
        <p:spPr>
          <a:xfrm>
            <a:off x="6457950" y="6492875"/>
            <a:ext cx="2057400" cy="365125"/>
          </a:xfrm>
          <a:prstGeom prst="rect">
            <a:avLst/>
          </a:prstGeom>
          <a:noFill/>
          <a:ln>
            <a:noFill/>
          </a:ln>
        </p:spPr>
        <p:txBody>
          <a:bodyPr spcFirstLastPara="1" wrap="square" lIns="91425" tIns="45700" rIns="91425" bIns="45700" anchor="b" anchorCtr="0">
            <a:noAutofit/>
          </a:bodyPr>
          <a:lstStyle>
            <a:lvl1pPr marL="0" marR="0" lvl="0" indent="0" algn="r" rtl="0">
              <a:spcBef>
                <a:spcPts val="0"/>
              </a:spcBef>
              <a:buNone/>
              <a:defRPr sz="1200">
                <a:solidFill>
                  <a:srgbClr val="888888"/>
                </a:solidFill>
                <a:latin typeface="Arial"/>
                <a:ea typeface="Arial"/>
                <a:cs typeface="Arial"/>
                <a:sym typeface="Arial"/>
              </a:defRPr>
            </a:lvl1pPr>
            <a:lvl2pPr marL="0" marR="0" lvl="1" indent="0" algn="r" rtl="0">
              <a:spcBef>
                <a:spcPts val="0"/>
              </a:spcBef>
              <a:buNone/>
              <a:defRPr sz="1200">
                <a:solidFill>
                  <a:srgbClr val="888888"/>
                </a:solidFill>
                <a:latin typeface="Arial"/>
                <a:ea typeface="Arial"/>
                <a:cs typeface="Arial"/>
                <a:sym typeface="Arial"/>
              </a:defRPr>
            </a:lvl2pPr>
            <a:lvl3pPr marL="0" marR="0" lvl="2" indent="0" algn="r" rtl="0">
              <a:spcBef>
                <a:spcPts val="0"/>
              </a:spcBef>
              <a:buNone/>
              <a:defRPr sz="1200">
                <a:solidFill>
                  <a:srgbClr val="888888"/>
                </a:solidFill>
                <a:latin typeface="Arial"/>
                <a:ea typeface="Arial"/>
                <a:cs typeface="Arial"/>
                <a:sym typeface="Arial"/>
              </a:defRPr>
            </a:lvl3pPr>
            <a:lvl4pPr marL="0" marR="0" lvl="3" indent="0" algn="r" rtl="0">
              <a:spcBef>
                <a:spcPts val="0"/>
              </a:spcBef>
              <a:buNone/>
              <a:defRPr sz="1200">
                <a:solidFill>
                  <a:srgbClr val="888888"/>
                </a:solidFill>
                <a:latin typeface="Arial"/>
                <a:ea typeface="Arial"/>
                <a:cs typeface="Arial"/>
                <a:sym typeface="Arial"/>
              </a:defRPr>
            </a:lvl4pPr>
            <a:lvl5pPr marL="0" marR="0" lvl="4" indent="0" algn="r" rtl="0">
              <a:spcBef>
                <a:spcPts val="0"/>
              </a:spcBef>
              <a:buNone/>
              <a:defRPr sz="1200">
                <a:solidFill>
                  <a:srgbClr val="888888"/>
                </a:solidFill>
                <a:latin typeface="Arial"/>
                <a:ea typeface="Arial"/>
                <a:cs typeface="Arial"/>
                <a:sym typeface="Arial"/>
              </a:defRPr>
            </a:lvl5pPr>
            <a:lvl6pPr marL="0" marR="0" lvl="5" indent="0" algn="r" rtl="0">
              <a:spcBef>
                <a:spcPts val="0"/>
              </a:spcBef>
              <a:buNone/>
              <a:defRPr sz="1200">
                <a:solidFill>
                  <a:srgbClr val="888888"/>
                </a:solidFill>
                <a:latin typeface="Arial"/>
                <a:ea typeface="Arial"/>
                <a:cs typeface="Arial"/>
                <a:sym typeface="Arial"/>
              </a:defRPr>
            </a:lvl6pPr>
            <a:lvl7pPr marL="0" marR="0" lvl="6" indent="0" algn="r" rtl="0">
              <a:spcBef>
                <a:spcPts val="0"/>
              </a:spcBef>
              <a:buNone/>
              <a:defRPr sz="1200">
                <a:solidFill>
                  <a:srgbClr val="888888"/>
                </a:solidFill>
                <a:latin typeface="Arial"/>
                <a:ea typeface="Arial"/>
                <a:cs typeface="Arial"/>
                <a:sym typeface="Arial"/>
              </a:defRPr>
            </a:lvl7pPr>
            <a:lvl8pPr marL="0" marR="0" lvl="7" indent="0" algn="r" rtl="0">
              <a:spcBef>
                <a:spcPts val="0"/>
              </a:spcBef>
              <a:buNone/>
              <a:defRPr sz="1200">
                <a:solidFill>
                  <a:srgbClr val="888888"/>
                </a:solidFill>
                <a:latin typeface="Arial"/>
                <a:ea typeface="Arial"/>
                <a:cs typeface="Arial"/>
                <a:sym typeface="Arial"/>
              </a:defRPr>
            </a:lvl8pPr>
            <a:lvl9pPr marL="0" marR="0" lvl="8" indent="0" algn="r" rtl="0">
              <a:spcBef>
                <a:spcPts val="0"/>
              </a:spcBef>
              <a:buNone/>
              <a:defRPr sz="1200">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
        <p:nvSpPr>
          <p:cNvPr id="67" name="Shape 67"/>
          <p:cNvSpPr txBox="1">
            <a:spLocks noGrp="1"/>
          </p:cNvSpPr>
          <p:nvPr>
            <p:ph type="title"/>
          </p:nvPr>
        </p:nvSpPr>
        <p:spPr>
          <a:xfrm>
            <a:off x="1392072" y="0"/>
            <a:ext cx="7123278" cy="1269243"/>
          </a:xfrm>
          <a:prstGeom prst="rect">
            <a:avLst/>
          </a:prstGeom>
          <a:noFill/>
          <a:ln>
            <a:noFill/>
          </a:ln>
        </p:spPr>
        <p:txBody>
          <a:bodyPr spcFirstLastPara="1" wrap="square" lIns="91425" tIns="91425" rIns="91425" bIns="91425" anchor="b" anchorCtr="0"/>
          <a:lstStyle>
            <a:lvl1pPr marR="0" lvl="0" algn="r" rtl="0">
              <a:lnSpc>
                <a:spcPct val="9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cxnSp>
        <p:nvCxnSpPr>
          <p:cNvPr id="68" name="Shape 68"/>
          <p:cNvCxnSpPr/>
          <p:nvPr/>
        </p:nvCxnSpPr>
        <p:spPr>
          <a:xfrm>
            <a:off x="274320" y="1676397"/>
            <a:ext cx="4160520" cy="0"/>
          </a:xfrm>
          <a:prstGeom prst="straightConnector1">
            <a:avLst/>
          </a:prstGeom>
          <a:noFill/>
          <a:ln w="57150" cap="flat" cmpd="sng">
            <a:solidFill>
              <a:srgbClr val="072B62"/>
            </a:solidFill>
            <a:prstDash val="solid"/>
            <a:miter lim="800000"/>
            <a:headEnd type="none" w="sm" len="sm"/>
            <a:tailEnd type="none" w="sm" len="sm"/>
          </a:ln>
        </p:spPr>
      </p:cxnSp>
      <p:cxnSp>
        <p:nvCxnSpPr>
          <p:cNvPr id="69" name="Shape 69"/>
          <p:cNvCxnSpPr/>
          <p:nvPr/>
        </p:nvCxnSpPr>
        <p:spPr>
          <a:xfrm>
            <a:off x="4709160" y="1676397"/>
            <a:ext cx="4160520" cy="0"/>
          </a:xfrm>
          <a:prstGeom prst="straightConnector1">
            <a:avLst/>
          </a:prstGeom>
          <a:noFill/>
          <a:ln w="57150" cap="flat" cmpd="sng">
            <a:solidFill>
              <a:srgbClr val="072B62"/>
            </a:solidFill>
            <a:prstDash val="solid"/>
            <a:miter lim="800000"/>
            <a:headEnd type="none" w="sm" len="sm"/>
            <a:tailEnd type="none" w="sm" len="sm"/>
          </a:ln>
        </p:spPr>
      </p:cxnSp>
      <p:sp>
        <p:nvSpPr>
          <p:cNvPr id="70" name="Shape 70"/>
          <p:cNvSpPr txBox="1">
            <a:spLocks noGrp="1"/>
          </p:cNvSpPr>
          <p:nvPr>
            <p:ph type="body" idx="1"/>
          </p:nvPr>
        </p:nvSpPr>
        <p:spPr>
          <a:xfrm>
            <a:off x="274638" y="1775008"/>
            <a:ext cx="4160837" cy="1963738"/>
          </a:xfrm>
          <a:prstGeom prst="rect">
            <a:avLst/>
          </a:prstGeom>
          <a:noFill/>
          <a:ln>
            <a:noFill/>
          </a:ln>
        </p:spPr>
        <p:txBody>
          <a:bodyPr spcFirstLastPara="1" wrap="square" lIns="91425" tIns="91425" rIns="91425" bIns="91425" anchor="t" anchorCtr="0"/>
          <a:lstStyle>
            <a:lvl1pPr marL="457200" marR="0" lvl="0" indent="-228600" algn="l" rtl="0">
              <a:lnSpc>
                <a:spcPct val="90000"/>
              </a:lnSpc>
              <a:spcBef>
                <a:spcPts val="10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1pPr>
            <a:lvl2pPr marL="914400" marR="0" lvl="1" indent="-330200" algn="l" rtl="0">
              <a:lnSpc>
                <a:spcPct val="90000"/>
              </a:lnSpc>
              <a:spcBef>
                <a:spcPts val="5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2pPr>
            <a:lvl3pPr marL="1371600" marR="0" lvl="2" indent="-330200" algn="l" rtl="0">
              <a:lnSpc>
                <a:spcPct val="90000"/>
              </a:lnSpc>
              <a:spcBef>
                <a:spcPts val="5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30200" algn="l" rtl="0">
              <a:lnSpc>
                <a:spcPct val="90000"/>
              </a:lnSpc>
              <a:spcBef>
                <a:spcPts val="5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4pPr>
            <a:lvl5pPr marL="2286000" marR="0" lvl="4" indent="-330200" algn="l" rtl="0">
              <a:lnSpc>
                <a:spcPct val="90000"/>
              </a:lnSpc>
              <a:spcBef>
                <a:spcPts val="5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71" name="Shape 71"/>
          <p:cNvSpPr>
            <a:spLocks noGrp="1"/>
          </p:cNvSpPr>
          <p:nvPr>
            <p:ph type="pic" idx="2"/>
          </p:nvPr>
        </p:nvSpPr>
        <p:spPr>
          <a:xfrm>
            <a:off x="3502152" y="1775008"/>
            <a:ext cx="932688" cy="548640"/>
          </a:xfrm>
          <a:prstGeom prst="rect">
            <a:avLst/>
          </a:prstGeom>
          <a:noFill/>
          <a:ln>
            <a:noFill/>
          </a:ln>
        </p:spPr>
        <p:txBody>
          <a:bodyPr spcFirstLastPara="1" wrap="square" lIns="91425" tIns="91425" rIns="91425" bIns="91425" anchor="t" anchorCtr="0"/>
          <a:lstStyle>
            <a:lvl1pPr marR="0" lvl="0" algn="l" rtl="0">
              <a:lnSpc>
                <a:spcPct val="90000"/>
              </a:lnSpc>
              <a:spcBef>
                <a:spcPts val="10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72" name="Shape 72"/>
          <p:cNvSpPr txBox="1">
            <a:spLocks noGrp="1"/>
          </p:cNvSpPr>
          <p:nvPr>
            <p:ph type="body" idx="3"/>
          </p:nvPr>
        </p:nvSpPr>
        <p:spPr>
          <a:xfrm>
            <a:off x="4708843" y="1775008"/>
            <a:ext cx="4160837" cy="1963738"/>
          </a:xfrm>
          <a:prstGeom prst="rect">
            <a:avLst/>
          </a:prstGeom>
          <a:noFill/>
          <a:ln>
            <a:noFill/>
          </a:ln>
        </p:spPr>
        <p:txBody>
          <a:bodyPr spcFirstLastPara="1" wrap="square" lIns="91425" tIns="91425" rIns="91425" bIns="91425" anchor="t" anchorCtr="0"/>
          <a:lstStyle>
            <a:lvl1pPr marL="457200" marR="0" lvl="0" indent="-228600" algn="l" rtl="0">
              <a:lnSpc>
                <a:spcPct val="90000"/>
              </a:lnSpc>
              <a:spcBef>
                <a:spcPts val="10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1pPr>
            <a:lvl2pPr marL="914400" marR="0" lvl="1" indent="-330200" algn="l" rtl="0">
              <a:lnSpc>
                <a:spcPct val="90000"/>
              </a:lnSpc>
              <a:spcBef>
                <a:spcPts val="5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2pPr>
            <a:lvl3pPr marL="1371600" marR="0" lvl="2" indent="-330200" algn="l" rtl="0">
              <a:lnSpc>
                <a:spcPct val="90000"/>
              </a:lnSpc>
              <a:spcBef>
                <a:spcPts val="5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30200" algn="l" rtl="0">
              <a:lnSpc>
                <a:spcPct val="90000"/>
              </a:lnSpc>
              <a:spcBef>
                <a:spcPts val="5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4pPr>
            <a:lvl5pPr marL="2286000" marR="0" lvl="4" indent="-330200" algn="l" rtl="0">
              <a:lnSpc>
                <a:spcPct val="90000"/>
              </a:lnSpc>
              <a:spcBef>
                <a:spcPts val="5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73" name="Shape 73"/>
          <p:cNvSpPr>
            <a:spLocks noGrp="1"/>
          </p:cNvSpPr>
          <p:nvPr>
            <p:ph type="pic" idx="4"/>
          </p:nvPr>
        </p:nvSpPr>
        <p:spPr>
          <a:xfrm>
            <a:off x="7936357" y="1775008"/>
            <a:ext cx="932688" cy="548640"/>
          </a:xfrm>
          <a:prstGeom prst="rect">
            <a:avLst/>
          </a:prstGeom>
          <a:noFill/>
          <a:ln>
            <a:noFill/>
          </a:ln>
        </p:spPr>
        <p:txBody>
          <a:bodyPr spcFirstLastPara="1" wrap="square" lIns="91425" tIns="91425" rIns="91425" bIns="91425" anchor="t" anchorCtr="0"/>
          <a:lstStyle>
            <a:lvl1pPr marR="0" lvl="0" algn="l" rtl="0">
              <a:lnSpc>
                <a:spcPct val="90000"/>
              </a:lnSpc>
              <a:spcBef>
                <a:spcPts val="10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cxnSp>
        <p:nvCxnSpPr>
          <p:cNvPr id="74" name="Shape 74"/>
          <p:cNvCxnSpPr/>
          <p:nvPr/>
        </p:nvCxnSpPr>
        <p:spPr>
          <a:xfrm>
            <a:off x="274002" y="4138426"/>
            <a:ext cx="4160520" cy="0"/>
          </a:xfrm>
          <a:prstGeom prst="straightConnector1">
            <a:avLst/>
          </a:prstGeom>
          <a:noFill/>
          <a:ln w="57150" cap="flat" cmpd="sng">
            <a:solidFill>
              <a:srgbClr val="072B62"/>
            </a:solidFill>
            <a:prstDash val="solid"/>
            <a:miter lim="800000"/>
            <a:headEnd type="none" w="sm" len="sm"/>
            <a:tailEnd type="none" w="sm" len="sm"/>
          </a:ln>
        </p:spPr>
      </p:cxnSp>
      <p:cxnSp>
        <p:nvCxnSpPr>
          <p:cNvPr id="75" name="Shape 75"/>
          <p:cNvCxnSpPr/>
          <p:nvPr/>
        </p:nvCxnSpPr>
        <p:spPr>
          <a:xfrm>
            <a:off x="4708842" y="4138426"/>
            <a:ext cx="4160520" cy="0"/>
          </a:xfrm>
          <a:prstGeom prst="straightConnector1">
            <a:avLst/>
          </a:prstGeom>
          <a:noFill/>
          <a:ln w="57150" cap="flat" cmpd="sng">
            <a:solidFill>
              <a:srgbClr val="072B62"/>
            </a:solidFill>
            <a:prstDash val="solid"/>
            <a:miter lim="800000"/>
            <a:headEnd type="none" w="sm" len="sm"/>
            <a:tailEnd type="none" w="sm" len="sm"/>
          </a:ln>
        </p:spPr>
      </p:cxnSp>
      <p:sp>
        <p:nvSpPr>
          <p:cNvPr id="76" name="Shape 76"/>
          <p:cNvSpPr txBox="1">
            <a:spLocks noGrp="1"/>
          </p:cNvSpPr>
          <p:nvPr>
            <p:ph type="body" idx="5"/>
          </p:nvPr>
        </p:nvSpPr>
        <p:spPr>
          <a:xfrm>
            <a:off x="274320" y="4237037"/>
            <a:ext cx="4160837" cy="1963738"/>
          </a:xfrm>
          <a:prstGeom prst="rect">
            <a:avLst/>
          </a:prstGeom>
          <a:noFill/>
          <a:ln>
            <a:noFill/>
          </a:ln>
        </p:spPr>
        <p:txBody>
          <a:bodyPr spcFirstLastPara="1" wrap="square" lIns="91425" tIns="91425" rIns="91425" bIns="91425" anchor="t" anchorCtr="0"/>
          <a:lstStyle>
            <a:lvl1pPr marL="457200" marR="0" lvl="0" indent="-228600" algn="l" rtl="0">
              <a:lnSpc>
                <a:spcPct val="90000"/>
              </a:lnSpc>
              <a:spcBef>
                <a:spcPts val="10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1pPr>
            <a:lvl2pPr marL="914400" marR="0" lvl="1" indent="-330200" algn="l" rtl="0">
              <a:lnSpc>
                <a:spcPct val="90000"/>
              </a:lnSpc>
              <a:spcBef>
                <a:spcPts val="5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2pPr>
            <a:lvl3pPr marL="1371600" marR="0" lvl="2" indent="-330200" algn="l" rtl="0">
              <a:lnSpc>
                <a:spcPct val="90000"/>
              </a:lnSpc>
              <a:spcBef>
                <a:spcPts val="5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30200" algn="l" rtl="0">
              <a:lnSpc>
                <a:spcPct val="90000"/>
              </a:lnSpc>
              <a:spcBef>
                <a:spcPts val="5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4pPr>
            <a:lvl5pPr marL="2286000" marR="0" lvl="4" indent="-330200" algn="l" rtl="0">
              <a:lnSpc>
                <a:spcPct val="90000"/>
              </a:lnSpc>
              <a:spcBef>
                <a:spcPts val="5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77" name="Shape 77"/>
          <p:cNvSpPr>
            <a:spLocks noGrp="1"/>
          </p:cNvSpPr>
          <p:nvPr>
            <p:ph type="pic" idx="6"/>
          </p:nvPr>
        </p:nvSpPr>
        <p:spPr>
          <a:xfrm>
            <a:off x="3501834" y="4237037"/>
            <a:ext cx="932688" cy="548640"/>
          </a:xfrm>
          <a:prstGeom prst="rect">
            <a:avLst/>
          </a:prstGeom>
          <a:noFill/>
          <a:ln>
            <a:noFill/>
          </a:ln>
        </p:spPr>
        <p:txBody>
          <a:bodyPr spcFirstLastPara="1" wrap="square" lIns="91425" tIns="91425" rIns="91425" bIns="91425" anchor="t" anchorCtr="0"/>
          <a:lstStyle>
            <a:lvl1pPr marR="0" lvl="0" algn="l" rtl="0">
              <a:lnSpc>
                <a:spcPct val="90000"/>
              </a:lnSpc>
              <a:spcBef>
                <a:spcPts val="10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78" name="Shape 78"/>
          <p:cNvSpPr txBox="1">
            <a:spLocks noGrp="1"/>
          </p:cNvSpPr>
          <p:nvPr>
            <p:ph type="body" idx="7"/>
          </p:nvPr>
        </p:nvSpPr>
        <p:spPr>
          <a:xfrm>
            <a:off x="4708525" y="4237037"/>
            <a:ext cx="4160837" cy="1963738"/>
          </a:xfrm>
          <a:prstGeom prst="rect">
            <a:avLst/>
          </a:prstGeom>
          <a:noFill/>
          <a:ln>
            <a:noFill/>
          </a:ln>
        </p:spPr>
        <p:txBody>
          <a:bodyPr spcFirstLastPara="1" wrap="square" lIns="91425" tIns="91425" rIns="91425" bIns="91425" anchor="t" anchorCtr="0"/>
          <a:lstStyle>
            <a:lvl1pPr marL="457200" marR="0" lvl="0" indent="-228600" algn="l" rtl="0">
              <a:lnSpc>
                <a:spcPct val="90000"/>
              </a:lnSpc>
              <a:spcBef>
                <a:spcPts val="10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1pPr>
            <a:lvl2pPr marL="914400" marR="0" lvl="1" indent="-330200" algn="l" rtl="0">
              <a:lnSpc>
                <a:spcPct val="90000"/>
              </a:lnSpc>
              <a:spcBef>
                <a:spcPts val="5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2pPr>
            <a:lvl3pPr marL="1371600" marR="0" lvl="2" indent="-330200" algn="l" rtl="0">
              <a:lnSpc>
                <a:spcPct val="90000"/>
              </a:lnSpc>
              <a:spcBef>
                <a:spcPts val="5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30200" algn="l" rtl="0">
              <a:lnSpc>
                <a:spcPct val="90000"/>
              </a:lnSpc>
              <a:spcBef>
                <a:spcPts val="5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4pPr>
            <a:lvl5pPr marL="2286000" marR="0" lvl="4" indent="-330200" algn="l" rtl="0">
              <a:lnSpc>
                <a:spcPct val="90000"/>
              </a:lnSpc>
              <a:spcBef>
                <a:spcPts val="5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79" name="Shape 79"/>
          <p:cNvSpPr>
            <a:spLocks noGrp="1"/>
          </p:cNvSpPr>
          <p:nvPr>
            <p:ph type="pic" idx="8"/>
          </p:nvPr>
        </p:nvSpPr>
        <p:spPr>
          <a:xfrm>
            <a:off x="7936039" y="4237037"/>
            <a:ext cx="932688" cy="548640"/>
          </a:xfrm>
          <a:prstGeom prst="rect">
            <a:avLst/>
          </a:prstGeom>
          <a:noFill/>
          <a:ln>
            <a:noFill/>
          </a:ln>
        </p:spPr>
        <p:txBody>
          <a:bodyPr spcFirstLastPara="1" wrap="square" lIns="91425" tIns="91425" rIns="91425" bIns="91425" anchor="t" anchorCtr="0"/>
          <a:lstStyle>
            <a:lvl1pPr marR="0" lvl="0" algn="l" rtl="0">
              <a:lnSpc>
                <a:spcPct val="90000"/>
              </a:lnSpc>
              <a:spcBef>
                <a:spcPts val="10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eam">
  <p:cSld name="Team">
    <p:spTree>
      <p:nvGrpSpPr>
        <p:cNvPr id="1" name="Shape 80"/>
        <p:cNvGrpSpPr/>
        <p:nvPr/>
      </p:nvGrpSpPr>
      <p:grpSpPr>
        <a:xfrm>
          <a:off x="0" y="0"/>
          <a:ext cx="0" cy="0"/>
          <a:chOff x="0" y="0"/>
          <a:chExt cx="0" cy="0"/>
        </a:xfrm>
      </p:grpSpPr>
      <p:sp>
        <p:nvSpPr>
          <p:cNvPr id="81" name="Shape 81"/>
          <p:cNvSpPr txBox="1">
            <a:spLocks noGrp="1"/>
          </p:cNvSpPr>
          <p:nvPr>
            <p:ph type="sldNum" idx="12"/>
          </p:nvPr>
        </p:nvSpPr>
        <p:spPr>
          <a:xfrm>
            <a:off x="6457950" y="6492875"/>
            <a:ext cx="2057400" cy="365125"/>
          </a:xfrm>
          <a:prstGeom prst="rect">
            <a:avLst/>
          </a:prstGeom>
          <a:noFill/>
          <a:ln>
            <a:noFill/>
          </a:ln>
        </p:spPr>
        <p:txBody>
          <a:bodyPr spcFirstLastPara="1" wrap="square" lIns="91425" tIns="45700" rIns="91425" bIns="45700" anchor="b" anchorCtr="0">
            <a:noAutofit/>
          </a:bodyPr>
          <a:lstStyle>
            <a:lvl1pPr marL="0" marR="0" lvl="0" indent="0" algn="r" rtl="0">
              <a:spcBef>
                <a:spcPts val="0"/>
              </a:spcBef>
              <a:buNone/>
              <a:defRPr sz="1200">
                <a:solidFill>
                  <a:srgbClr val="888888"/>
                </a:solidFill>
                <a:latin typeface="Arial"/>
                <a:ea typeface="Arial"/>
                <a:cs typeface="Arial"/>
                <a:sym typeface="Arial"/>
              </a:defRPr>
            </a:lvl1pPr>
            <a:lvl2pPr marL="0" marR="0" lvl="1" indent="0" algn="r" rtl="0">
              <a:spcBef>
                <a:spcPts val="0"/>
              </a:spcBef>
              <a:buNone/>
              <a:defRPr sz="1200">
                <a:solidFill>
                  <a:srgbClr val="888888"/>
                </a:solidFill>
                <a:latin typeface="Arial"/>
                <a:ea typeface="Arial"/>
                <a:cs typeface="Arial"/>
                <a:sym typeface="Arial"/>
              </a:defRPr>
            </a:lvl2pPr>
            <a:lvl3pPr marL="0" marR="0" lvl="2" indent="0" algn="r" rtl="0">
              <a:spcBef>
                <a:spcPts val="0"/>
              </a:spcBef>
              <a:buNone/>
              <a:defRPr sz="1200">
                <a:solidFill>
                  <a:srgbClr val="888888"/>
                </a:solidFill>
                <a:latin typeface="Arial"/>
                <a:ea typeface="Arial"/>
                <a:cs typeface="Arial"/>
                <a:sym typeface="Arial"/>
              </a:defRPr>
            </a:lvl3pPr>
            <a:lvl4pPr marL="0" marR="0" lvl="3" indent="0" algn="r" rtl="0">
              <a:spcBef>
                <a:spcPts val="0"/>
              </a:spcBef>
              <a:buNone/>
              <a:defRPr sz="1200">
                <a:solidFill>
                  <a:srgbClr val="888888"/>
                </a:solidFill>
                <a:latin typeface="Arial"/>
                <a:ea typeface="Arial"/>
                <a:cs typeface="Arial"/>
                <a:sym typeface="Arial"/>
              </a:defRPr>
            </a:lvl4pPr>
            <a:lvl5pPr marL="0" marR="0" lvl="4" indent="0" algn="r" rtl="0">
              <a:spcBef>
                <a:spcPts val="0"/>
              </a:spcBef>
              <a:buNone/>
              <a:defRPr sz="1200">
                <a:solidFill>
                  <a:srgbClr val="888888"/>
                </a:solidFill>
                <a:latin typeface="Arial"/>
                <a:ea typeface="Arial"/>
                <a:cs typeface="Arial"/>
                <a:sym typeface="Arial"/>
              </a:defRPr>
            </a:lvl5pPr>
            <a:lvl6pPr marL="0" marR="0" lvl="5" indent="0" algn="r" rtl="0">
              <a:spcBef>
                <a:spcPts val="0"/>
              </a:spcBef>
              <a:buNone/>
              <a:defRPr sz="1200">
                <a:solidFill>
                  <a:srgbClr val="888888"/>
                </a:solidFill>
                <a:latin typeface="Arial"/>
                <a:ea typeface="Arial"/>
                <a:cs typeface="Arial"/>
                <a:sym typeface="Arial"/>
              </a:defRPr>
            </a:lvl6pPr>
            <a:lvl7pPr marL="0" marR="0" lvl="6" indent="0" algn="r" rtl="0">
              <a:spcBef>
                <a:spcPts val="0"/>
              </a:spcBef>
              <a:buNone/>
              <a:defRPr sz="1200">
                <a:solidFill>
                  <a:srgbClr val="888888"/>
                </a:solidFill>
                <a:latin typeface="Arial"/>
                <a:ea typeface="Arial"/>
                <a:cs typeface="Arial"/>
                <a:sym typeface="Arial"/>
              </a:defRPr>
            </a:lvl7pPr>
            <a:lvl8pPr marL="0" marR="0" lvl="7" indent="0" algn="r" rtl="0">
              <a:spcBef>
                <a:spcPts val="0"/>
              </a:spcBef>
              <a:buNone/>
              <a:defRPr sz="1200">
                <a:solidFill>
                  <a:srgbClr val="888888"/>
                </a:solidFill>
                <a:latin typeface="Arial"/>
                <a:ea typeface="Arial"/>
                <a:cs typeface="Arial"/>
                <a:sym typeface="Arial"/>
              </a:defRPr>
            </a:lvl8pPr>
            <a:lvl9pPr marL="0" marR="0" lvl="8" indent="0" algn="r" rtl="0">
              <a:spcBef>
                <a:spcPts val="0"/>
              </a:spcBef>
              <a:buNone/>
              <a:defRPr sz="1200">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
        <p:nvSpPr>
          <p:cNvPr id="82" name="Shape 82"/>
          <p:cNvSpPr txBox="1">
            <a:spLocks noGrp="1"/>
          </p:cNvSpPr>
          <p:nvPr>
            <p:ph type="title"/>
          </p:nvPr>
        </p:nvSpPr>
        <p:spPr>
          <a:xfrm>
            <a:off x="1392072" y="0"/>
            <a:ext cx="7123278" cy="1269243"/>
          </a:xfrm>
          <a:prstGeom prst="rect">
            <a:avLst/>
          </a:prstGeom>
          <a:noFill/>
          <a:ln>
            <a:noFill/>
          </a:ln>
        </p:spPr>
        <p:txBody>
          <a:bodyPr spcFirstLastPara="1" wrap="square" lIns="91425" tIns="91425" rIns="91425" bIns="91425" anchor="b" anchorCtr="0"/>
          <a:lstStyle>
            <a:lvl1pPr marR="0" lvl="0" algn="r" rtl="0">
              <a:lnSpc>
                <a:spcPct val="9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Shape 83"/>
          <p:cNvSpPr>
            <a:spLocks noGrp="1"/>
          </p:cNvSpPr>
          <p:nvPr>
            <p:ph type="pic" idx="2"/>
          </p:nvPr>
        </p:nvSpPr>
        <p:spPr>
          <a:xfrm>
            <a:off x="269502" y="1738779"/>
            <a:ext cx="1591056" cy="1591056"/>
          </a:xfrm>
          <a:prstGeom prst="rect">
            <a:avLst/>
          </a:prstGeom>
          <a:noFill/>
          <a:ln>
            <a:noFill/>
          </a:ln>
        </p:spPr>
        <p:txBody>
          <a:bodyPr spcFirstLastPara="1" wrap="square" lIns="91425" tIns="91425" rIns="91425" bIns="91425" anchor="t" anchorCtr="0"/>
          <a:lstStyle>
            <a:lvl1pPr marR="0" lvl="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84" name="Shape 84"/>
          <p:cNvSpPr txBox="1">
            <a:spLocks noGrp="1"/>
          </p:cNvSpPr>
          <p:nvPr>
            <p:ph type="body" idx="1"/>
          </p:nvPr>
        </p:nvSpPr>
        <p:spPr>
          <a:xfrm>
            <a:off x="1963365" y="1738779"/>
            <a:ext cx="2377440" cy="1947672"/>
          </a:xfrm>
          <a:prstGeom prst="rect">
            <a:avLst/>
          </a:prstGeom>
          <a:noFill/>
          <a:ln>
            <a:noFill/>
          </a:ln>
        </p:spPr>
        <p:txBody>
          <a:bodyPr spcFirstLastPara="1" wrap="square" lIns="91425" tIns="91425" rIns="91425" bIns="91425" anchor="t" anchorCtr="0"/>
          <a:lstStyle>
            <a:lvl1pPr marL="457200" marR="0" lvl="0" indent="-228600" algn="l" rtl="0">
              <a:lnSpc>
                <a:spcPct val="90000"/>
              </a:lnSpc>
              <a:spcBef>
                <a:spcPts val="10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85" name="Shape 85"/>
          <p:cNvSpPr>
            <a:spLocks noGrp="1"/>
          </p:cNvSpPr>
          <p:nvPr>
            <p:ph type="pic" idx="3"/>
          </p:nvPr>
        </p:nvSpPr>
        <p:spPr>
          <a:xfrm>
            <a:off x="4766342" y="1738779"/>
            <a:ext cx="1591056" cy="1591056"/>
          </a:xfrm>
          <a:prstGeom prst="rect">
            <a:avLst/>
          </a:prstGeom>
          <a:noFill/>
          <a:ln>
            <a:noFill/>
          </a:ln>
        </p:spPr>
        <p:txBody>
          <a:bodyPr spcFirstLastPara="1" wrap="square" lIns="91425" tIns="91425" rIns="91425" bIns="91425" anchor="t" anchorCtr="0"/>
          <a:lstStyle>
            <a:lvl1pPr marR="0" lvl="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86" name="Shape 86"/>
          <p:cNvSpPr txBox="1">
            <a:spLocks noGrp="1"/>
          </p:cNvSpPr>
          <p:nvPr>
            <p:ph type="body" idx="4"/>
          </p:nvPr>
        </p:nvSpPr>
        <p:spPr>
          <a:xfrm>
            <a:off x="6460205" y="1738779"/>
            <a:ext cx="2377440" cy="1947672"/>
          </a:xfrm>
          <a:prstGeom prst="rect">
            <a:avLst/>
          </a:prstGeom>
          <a:noFill/>
          <a:ln>
            <a:noFill/>
          </a:ln>
        </p:spPr>
        <p:txBody>
          <a:bodyPr spcFirstLastPara="1" wrap="square" lIns="91425" tIns="91425" rIns="91425" bIns="91425" anchor="t" anchorCtr="0"/>
          <a:lstStyle>
            <a:lvl1pPr marL="457200" marR="0" lvl="0" indent="-228600" algn="l" rtl="0">
              <a:lnSpc>
                <a:spcPct val="90000"/>
              </a:lnSpc>
              <a:spcBef>
                <a:spcPts val="10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87" name="Shape 87"/>
          <p:cNvSpPr>
            <a:spLocks noGrp="1"/>
          </p:cNvSpPr>
          <p:nvPr>
            <p:ph type="pic" idx="5"/>
          </p:nvPr>
        </p:nvSpPr>
        <p:spPr>
          <a:xfrm>
            <a:off x="269502" y="4320613"/>
            <a:ext cx="1591056" cy="1591056"/>
          </a:xfrm>
          <a:prstGeom prst="rect">
            <a:avLst/>
          </a:prstGeom>
          <a:noFill/>
          <a:ln>
            <a:noFill/>
          </a:ln>
        </p:spPr>
        <p:txBody>
          <a:bodyPr spcFirstLastPara="1" wrap="square" lIns="91425" tIns="91425" rIns="91425" bIns="91425" anchor="t" anchorCtr="0"/>
          <a:lstStyle>
            <a:lvl1pPr marR="0" lvl="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88" name="Shape 88"/>
          <p:cNvSpPr txBox="1">
            <a:spLocks noGrp="1"/>
          </p:cNvSpPr>
          <p:nvPr>
            <p:ph type="body" idx="6"/>
          </p:nvPr>
        </p:nvSpPr>
        <p:spPr>
          <a:xfrm>
            <a:off x="1963365" y="4320613"/>
            <a:ext cx="2377440" cy="1947672"/>
          </a:xfrm>
          <a:prstGeom prst="rect">
            <a:avLst/>
          </a:prstGeom>
          <a:noFill/>
          <a:ln>
            <a:noFill/>
          </a:ln>
        </p:spPr>
        <p:txBody>
          <a:bodyPr spcFirstLastPara="1" wrap="square" lIns="91425" tIns="91425" rIns="91425" bIns="91425" anchor="t" anchorCtr="0"/>
          <a:lstStyle>
            <a:lvl1pPr marL="457200" marR="0" lvl="0" indent="-228600" algn="l" rtl="0">
              <a:lnSpc>
                <a:spcPct val="90000"/>
              </a:lnSpc>
              <a:spcBef>
                <a:spcPts val="10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89" name="Shape 89"/>
          <p:cNvSpPr>
            <a:spLocks noGrp="1"/>
          </p:cNvSpPr>
          <p:nvPr>
            <p:ph type="pic" idx="7"/>
          </p:nvPr>
        </p:nvSpPr>
        <p:spPr>
          <a:xfrm>
            <a:off x="4766342" y="4320613"/>
            <a:ext cx="1591056" cy="1591056"/>
          </a:xfrm>
          <a:prstGeom prst="rect">
            <a:avLst/>
          </a:prstGeom>
          <a:noFill/>
          <a:ln>
            <a:noFill/>
          </a:ln>
        </p:spPr>
        <p:txBody>
          <a:bodyPr spcFirstLastPara="1" wrap="square" lIns="91425" tIns="91425" rIns="91425" bIns="91425" anchor="t" anchorCtr="0"/>
          <a:lstStyle>
            <a:lvl1pPr marR="0" lvl="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90" name="Shape 90"/>
          <p:cNvSpPr txBox="1">
            <a:spLocks noGrp="1"/>
          </p:cNvSpPr>
          <p:nvPr>
            <p:ph type="body" idx="8"/>
          </p:nvPr>
        </p:nvSpPr>
        <p:spPr>
          <a:xfrm>
            <a:off x="6460205" y="4320613"/>
            <a:ext cx="2377440" cy="1947672"/>
          </a:xfrm>
          <a:prstGeom prst="rect">
            <a:avLst/>
          </a:prstGeom>
          <a:noFill/>
          <a:ln>
            <a:noFill/>
          </a:ln>
        </p:spPr>
        <p:txBody>
          <a:bodyPr spcFirstLastPara="1" wrap="square" lIns="91425" tIns="91425" rIns="91425" bIns="91425" anchor="t" anchorCtr="0"/>
          <a:lstStyle>
            <a:lvl1pPr marL="457200" marR="0" lvl="0" indent="-228600" algn="l" rtl="0">
              <a:lnSpc>
                <a:spcPct val="90000"/>
              </a:lnSpc>
              <a:spcBef>
                <a:spcPts val="10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cxnSp>
        <p:nvCxnSpPr>
          <p:cNvPr id="91" name="Shape 91"/>
          <p:cNvCxnSpPr/>
          <p:nvPr/>
        </p:nvCxnSpPr>
        <p:spPr>
          <a:xfrm>
            <a:off x="274002" y="4138426"/>
            <a:ext cx="8563643" cy="0"/>
          </a:xfrm>
          <a:prstGeom prst="straightConnector1">
            <a:avLst/>
          </a:prstGeom>
          <a:noFill/>
          <a:ln w="57150" cap="flat" cmpd="sng">
            <a:solidFill>
              <a:srgbClr val="072B62"/>
            </a:solidFill>
            <a:prstDash val="solid"/>
            <a:miter lim="800000"/>
            <a:headEnd type="none" w="sm" len="sm"/>
            <a:tailEnd type="none" w="sm" len="sm"/>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5 boxes">
  <p:cSld name="5 boxes">
    <p:bg>
      <p:bgPr>
        <a:solidFill>
          <a:srgbClr val="FFFFFF"/>
        </a:solidFill>
        <a:effectLst/>
      </p:bgPr>
    </p:bg>
    <p:spTree>
      <p:nvGrpSpPr>
        <p:cNvPr id="1" name="Shape 118"/>
        <p:cNvGrpSpPr/>
        <p:nvPr/>
      </p:nvGrpSpPr>
      <p:grpSpPr>
        <a:xfrm>
          <a:off x="0" y="0"/>
          <a:ext cx="0" cy="0"/>
          <a:chOff x="0" y="0"/>
          <a:chExt cx="0" cy="0"/>
        </a:xfrm>
      </p:grpSpPr>
      <p:sp>
        <p:nvSpPr>
          <p:cNvPr id="119" name="Shape 119"/>
          <p:cNvSpPr txBox="1">
            <a:spLocks noGrp="1"/>
          </p:cNvSpPr>
          <p:nvPr>
            <p:ph type="sldNum" idx="12"/>
          </p:nvPr>
        </p:nvSpPr>
        <p:spPr>
          <a:xfrm>
            <a:off x="8472450" y="6353852"/>
            <a:ext cx="548700" cy="349200"/>
          </a:xfrm>
          <a:prstGeom prst="rect">
            <a:avLst/>
          </a:prstGeom>
        </p:spPr>
        <p:txBody>
          <a:bodyPr spcFirstLastPara="1" wrap="square" lIns="91425" tIns="91425" rIns="91425" bIns="91425" anchor="ctr"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spcBef>
                <a:spcPts val="0"/>
              </a:spcBef>
              <a:spcAft>
                <a:spcPts val="0"/>
              </a:spcAft>
              <a:buNone/>
            </a:pPr>
            <a:fld id="{00000000-1234-1234-1234-123412341234}" type="slidenum">
              <a:rPr lang="en"/>
              <a:t>‹#›</a:t>
            </a:fld>
            <a:endParaRPr/>
          </a:p>
        </p:txBody>
      </p:sp>
      <p:sp>
        <p:nvSpPr>
          <p:cNvPr id="120" name="Shape 120"/>
          <p:cNvSpPr txBox="1">
            <a:spLocks noGrp="1"/>
          </p:cNvSpPr>
          <p:nvPr>
            <p:ph type="ctrTitle"/>
          </p:nvPr>
        </p:nvSpPr>
        <p:spPr>
          <a:xfrm>
            <a:off x="718662" y="819636"/>
            <a:ext cx="7386600" cy="1125600"/>
          </a:xfrm>
          <a:prstGeom prst="rect">
            <a:avLst/>
          </a:prstGeom>
        </p:spPr>
        <p:txBody>
          <a:bodyPr spcFirstLastPara="1" wrap="square" lIns="91425" tIns="91425" rIns="91425" bIns="91425" anchor="t" anchorCtr="0"/>
          <a:lstStyle>
            <a:lvl1pPr lvl="0" rtl="0">
              <a:lnSpc>
                <a:spcPct val="100000"/>
              </a:lnSpc>
              <a:spcBef>
                <a:spcPts val="0"/>
              </a:spcBef>
              <a:spcAft>
                <a:spcPts val="0"/>
              </a:spcAft>
              <a:buClr>
                <a:srgbClr val="046B99"/>
              </a:buClr>
              <a:buSzPts val="2600"/>
              <a:buNone/>
              <a:defRPr sz="2600" b="1">
                <a:solidFill>
                  <a:srgbClr val="046B99"/>
                </a:solidFill>
              </a:defRPr>
            </a:lvl1pPr>
            <a:lvl2pPr lvl="1" algn="ctr" rtl="0">
              <a:spcBef>
                <a:spcPts val="0"/>
              </a:spcBef>
              <a:spcAft>
                <a:spcPts val="0"/>
              </a:spcAft>
              <a:buClr>
                <a:srgbClr val="1C304A"/>
              </a:buClr>
              <a:buSzPts val="2800"/>
              <a:buNone/>
              <a:defRPr>
                <a:solidFill>
                  <a:srgbClr val="1C304A"/>
                </a:solidFill>
              </a:defRPr>
            </a:lvl2pPr>
            <a:lvl3pPr lvl="2" algn="ctr" rtl="0">
              <a:spcBef>
                <a:spcPts val="0"/>
              </a:spcBef>
              <a:spcAft>
                <a:spcPts val="0"/>
              </a:spcAft>
              <a:buClr>
                <a:srgbClr val="1C304A"/>
              </a:buClr>
              <a:buSzPts val="2800"/>
              <a:buNone/>
              <a:defRPr>
                <a:solidFill>
                  <a:srgbClr val="1C304A"/>
                </a:solidFill>
              </a:defRPr>
            </a:lvl3pPr>
            <a:lvl4pPr lvl="3" algn="ctr" rtl="0">
              <a:spcBef>
                <a:spcPts val="0"/>
              </a:spcBef>
              <a:spcAft>
                <a:spcPts val="0"/>
              </a:spcAft>
              <a:buClr>
                <a:srgbClr val="1C304A"/>
              </a:buClr>
              <a:buSzPts val="2800"/>
              <a:buNone/>
              <a:defRPr>
                <a:solidFill>
                  <a:srgbClr val="1C304A"/>
                </a:solidFill>
              </a:defRPr>
            </a:lvl4pPr>
            <a:lvl5pPr lvl="4" algn="ctr" rtl="0">
              <a:spcBef>
                <a:spcPts val="0"/>
              </a:spcBef>
              <a:spcAft>
                <a:spcPts val="0"/>
              </a:spcAft>
              <a:buClr>
                <a:srgbClr val="1C304A"/>
              </a:buClr>
              <a:buSzPts val="2800"/>
              <a:buNone/>
              <a:defRPr>
                <a:solidFill>
                  <a:srgbClr val="1C304A"/>
                </a:solidFill>
              </a:defRPr>
            </a:lvl5pPr>
            <a:lvl6pPr lvl="5" algn="ctr" rtl="0">
              <a:spcBef>
                <a:spcPts val="0"/>
              </a:spcBef>
              <a:spcAft>
                <a:spcPts val="0"/>
              </a:spcAft>
              <a:buClr>
                <a:srgbClr val="1C304A"/>
              </a:buClr>
              <a:buSzPts val="2800"/>
              <a:buNone/>
              <a:defRPr>
                <a:solidFill>
                  <a:srgbClr val="1C304A"/>
                </a:solidFill>
              </a:defRPr>
            </a:lvl6pPr>
            <a:lvl7pPr lvl="6" algn="ctr" rtl="0">
              <a:spcBef>
                <a:spcPts val="0"/>
              </a:spcBef>
              <a:spcAft>
                <a:spcPts val="0"/>
              </a:spcAft>
              <a:buClr>
                <a:srgbClr val="1C304A"/>
              </a:buClr>
              <a:buSzPts val="2800"/>
              <a:buNone/>
              <a:defRPr>
                <a:solidFill>
                  <a:srgbClr val="1C304A"/>
                </a:solidFill>
              </a:defRPr>
            </a:lvl7pPr>
            <a:lvl8pPr lvl="7" algn="ctr" rtl="0">
              <a:spcBef>
                <a:spcPts val="0"/>
              </a:spcBef>
              <a:spcAft>
                <a:spcPts val="0"/>
              </a:spcAft>
              <a:buClr>
                <a:srgbClr val="1C304A"/>
              </a:buClr>
              <a:buSzPts val="2800"/>
              <a:buNone/>
              <a:defRPr>
                <a:solidFill>
                  <a:srgbClr val="1C304A"/>
                </a:solidFill>
              </a:defRPr>
            </a:lvl8pPr>
            <a:lvl9pPr lvl="8" algn="ctr" rtl="0">
              <a:spcBef>
                <a:spcPts val="0"/>
              </a:spcBef>
              <a:spcAft>
                <a:spcPts val="0"/>
              </a:spcAft>
              <a:buClr>
                <a:srgbClr val="1C304A"/>
              </a:buClr>
              <a:buSzPts val="2800"/>
              <a:buNone/>
              <a:defRPr>
                <a:solidFill>
                  <a:srgbClr val="1C304A"/>
                </a:solidFill>
              </a:defRPr>
            </a:lvl9pPr>
          </a:lstStyle>
          <a:p>
            <a:endParaRPr/>
          </a:p>
        </p:txBody>
      </p:sp>
      <p:sp>
        <p:nvSpPr>
          <p:cNvPr id="121" name="Shape 121"/>
          <p:cNvSpPr txBox="1">
            <a:spLocks noGrp="1"/>
          </p:cNvSpPr>
          <p:nvPr>
            <p:ph type="subTitle" idx="1"/>
          </p:nvPr>
        </p:nvSpPr>
        <p:spPr>
          <a:xfrm>
            <a:off x="718647" y="389667"/>
            <a:ext cx="5017500" cy="890000"/>
          </a:xfrm>
          <a:prstGeom prst="rect">
            <a:avLst/>
          </a:prstGeom>
        </p:spPr>
        <p:txBody>
          <a:bodyPr spcFirstLastPara="1" wrap="square" lIns="91425" tIns="91425" rIns="91425" bIns="91425" anchor="ctr" anchorCtr="0"/>
          <a:lstStyle>
            <a:lvl1pPr lvl="0" rtl="0">
              <a:spcBef>
                <a:spcPts val="0"/>
              </a:spcBef>
              <a:spcAft>
                <a:spcPts val="0"/>
              </a:spcAft>
              <a:buNone/>
              <a:defRPr sz="1200" b="1">
                <a:solidFill>
                  <a:srgbClr val="1C304A"/>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122" name="Shape 122"/>
          <p:cNvSpPr/>
          <p:nvPr/>
        </p:nvSpPr>
        <p:spPr>
          <a:xfrm>
            <a:off x="829100" y="2386033"/>
            <a:ext cx="1403700" cy="2850000"/>
          </a:xfrm>
          <a:prstGeom prst="rect">
            <a:avLst/>
          </a:prstGeom>
          <a:solidFill>
            <a:srgbClr val="1C304A"/>
          </a:solidFill>
          <a:ln>
            <a:noFill/>
          </a:ln>
        </p:spPr>
        <p:txBody>
          <a:bodyPr spcFirstLastPara="1" wrap="square" lIns="91425" tIns="91425" rIns="91425" bIns="91425" anchor="t" anchorCtr="0">
            <a:noAutofit/>
          </a:bodyPr>
          <a:lstStyle/>
          <a:p>
            <a:pPr marL="0" lvl="0" indent="0">
              <a:spcBef>
                <a:spcPts val="0"/>
              </a:spcBef>
              <a:spcAft>
                <a:spcPts val="0"/>
              </a:spcAft>
              <a:buNone/>
            </a:pPr>
            <a:r>
              <a:rPr lang="en" sz="7200" b="1">
                <a:solidFill>
                  <a:srgbClr val="00CFFF"/>
                </a:solidFill>
                <a:latin typeface="Helvetica Neue"/>
                <a:ea typeface="Helvetica Neue"/>
                <a:cs typeface="Helvetica Neue"/>
                <a:sym typeface="Helvetica Neue"/>
              </a:rPr>
              <a:t>1</a:t>
            </a:r>
            <a:endParaRPr sz="7200" b="1">
              <a:solidFill>
                <a:srgbClr val="00CFFF"/>
              </a:solidFill>
              <a:latin typeface="Helvetica Neue"/>
              <a:ea typeface="Helvetica Neue"/>
              <a:cs typeface="Helvetica Neue"/>
              <a:sym typeface="Helvetica Neue"/>
            </a:endParaRPr>
          </a:p>
        </p:txBody>
      </p:sp>
      <p:sp>
        <p:nvSpPr>
          <p:cNvPr id="123" name="Shape 123"/>
          <p:cNvSpPr txBox="1">
            <a:spLocks noGrp="1"/>
          </p:cNvSpPr>
          <p:nvPr>
            <p:ph type="body" idx="2"/>
          </p:nvPr>
        </p:nvSpPr>
        <p:spPr>
          <a:xfrm>
            <a:off x="873513" y="4010333"/>
            <a:ext cx="1278900" cy="1094800"/>
          </a:xfrm>
          <a:prstGeom prst="rect">
            <a:avLst/>
          </a:prstGeom>
        </p:spPr>
        <p:txBody>
          <a:bodyPr spcFirstLastPara="1" wrap="square" lIns="91425" tIns="91425" rIns="91425" bIns="91425" anchor="t" anchorCtr="0"/>
          <a:lstStyle>
            <a:lvl1pPr marL="457200" lvl="0" indent="-304800" rtl="0">
              <a:spcBef>
                <a:spcPts val="0"/>
              </a:spcBef>
              <a:spcAft>
                <a:spcPts val="0"/>
              </a:spcAft>
              <a:buClr>
                <a:srgbClr val="FFFFFF"/>
              </a:buClr>
              <a:buSzPts val="1200"/>
              <a:buChar char="●"/>
              <a:defRPr sz="1200" b="1">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04800" rtl="0">
              <a:spcBef>
                <a:spcPts val="1600"/>
              </a:spcBef>
              <a:spcAft>
                <a:spcPts val="0"/>
              </a:spcAft>
              <a:buClr>
                <a:srgbClr val="FFFFFF"/>
              </a:buClr>
              <a:buSzPts val="1200"/>
              <a:buChar char="●"/>
              <a:defRPr>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a:spcBef>
                <a:spcPts val="1600"/>
              </a:spcBef>
              <a:spcAft>
                <a:spcPts val="1600"/>
              </a:spcAft>
              <a:buClr>
                <a:srgbClr val="FFFFFF"/>
              </a:buClr>
              <a:buSzPts val="1200"/>
              <a:buChar char="■"/>
              <a:defRPr sz="1200">
                <a:solidFill>
                  <a:srgbClr val="FFFFFF"/>
                </a:solidFill>
              </a:defRPr>
            </a:lvl9pPr>
          </a:lstStyle>
          <a:p>
            <a:endParaRPr/>
          </a:p>
        </p:txBody>
      </p:sp>
      <p:sp>
        <p:nvSpPr>
          <p:cNvPr id="124" name="Shape 124"/>
          <p:cNvSpPr/>
          <p:nvPr/>
        </p:nvSpPr>
        <p:spPr>
          <a:xfrm>
            <a:off x="2359300" y="2386033"/>
            <a:ext cx="1403700" cy="2850000"/>
          </a:xfrm>
          <a:prstGeom prst="rect">
            <a:avLst/>
          </a:prstGeom>
          <a:solidFill>
            <a:srgbClr val="1C304A"/>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7200" b="1">
                <a:solidFill>
                  <a:srgbClr val="00CFFF"/>
                </a:solidFill>
                <a:latin typeface="Helvetica Neue"/>
                <a:ea typeface="Helvetica Neue"/>
                <a:cs typeface="Helvetica Neue"/>
                <a:sym typeface="Helvetica Neue"/>
              </a:rPr>
              <a:t>2</a:t>
            </a:r>
            <a:endParaRPr sz="7200" b="1">
              <a:solidFill>
                <a:srgbClr val="00CFFF"/>
              </a:solidFill>
              <a:latin typeface="Helvetica Neue"/>
              <a:ea typeface="Helvetica Neue"/>
              <a:cs typeface="Helvetica Neue"/>
              <a:sym typeface="Helvetica Neue"/>
            </a:endParaRPr>
          </a:p>
        </p:txBody>
      </p:sp>
      <p:sp>
        <p:nvSpPr>
          <p:cNvPr id="125" name="Shape 125"/>
          <p:cNvSpPr txBox="1">
            <a:spLocks noGrp="1"/>
          </p:cNvSpPr>
          <p:nvPr>
            <p:ph type="body" idx="3"/>
          </p:nvPr>
        </p:nvSpPr>
        <p:spPr>
          <a:xfrm>
            <a:off x="2403713" y="4010333"/>
            <a:ext cx="1278900" cy="1094800"/>
          </a:xfrm>
          <a:prstGeom prst="rect">
            <a:avLst/>
          </a:prstGeom>
        </p:spPr>
        <p:txBody>
          <a:bodyPr spcFirstLastPara="1" wrap="square" lIns="91425" tIns="91425" rIns="91425" bIns="91425" anchor="t" anchorCtr="0"/>
          <a:lstStyle>
            <a:lvl1pPr marL="457200" lvl="0" indent="-304800" rtl="0">
              <a:spcBef>
                <a:spcPts val="0"/>
              </a:spcBef>
              <a:spcAft>
                <a:spcPts val="0"/>
              </a:spcAft>
              <a:buClr>
                <a:srgbClr val="FFFFFF"/>
              </a:buClr>
              <a:buSzPts val="1200"/>
              <a:buChar char="●"/>
              <a:defRPr sz="1200" b="1">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04800" rtl="0">
              <a:spcBef>
                <a:spcPts val="1600"/>
              </a:spcBef>
              <a:spcAft>
                <a:spcPts val="0"/>
              </a:spcAft>
              <a:buClr>
                <a:srgbClr val="FFFFFF"/>
              </a:buClr>
              <a:buSzPts val="1200"/>
              <a:buChar char="●"/>
              <a:defRPr>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126" name="Shape 126"/>
          <p:cNvSpPr/>
          <p:nvPr/>
        </p:nvSpPr>
        <p:spPr>
          <a:xfrm>
            <a:off x="3889500" y="2386033"/>
            <a:ext cx="1403700" cy="2850000"/>
          </a:xfrm>
          <a:prstGeom prst="rect">
            <a:avLst/>
          </a:prstGeom>
          <a:solidFill>
            <a:srgbClr val="1C304A"/>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7200" b="1">
                <a:solidFill>
                  <a:srgbClr val="00CFFF"/>
                </a:solidFill>
                <a:latin typeface="Helvetica Neue"/>
                <a:ea typeface="Helvetica Neue"/>
                <a:cs typeface="Helvetica Neue"/>
                <a:sym typeface="Helvetica Neue"/>
              </a:rPr>
              <a:t>3</a:t>
            </a:r>
            <a:endParaRPr sz="7200" b="1">
              <a:solidFill>
                <a:srgbClr val="00CFFF"/>
              </a:solidFill>
              <a:latin typeface="Helvetica Neue"/>
              <a:ea typeface="Helvetica Neue"/>
              <a:cs typeface="Helvetica Neue"/>
              <a:sym typeface="Helvetica Neue"/>
            </a:endParaRPr>
          </a:p>
        </p:txBody>
      </p:sp>
      <p:sp>
        <p:nvSpPr>
          <p:cNvPr id="127" name="Shape 127"/>
          <p:cNvSpPr txBox="1">
            <a:spLocks noGrp="1"/>
          </p:cNvSpPr>
          <p:nvPr>
            <p:ph type="body" idx="4"/>
          </p:nvPr>
        </p:nvSpPr>
        <p:spPr>
          <a:xfrm>
            <a:off x="3933913" y="4010333"/>
            <a:ext cx="1278900" cy="1094800"/>
          </a:xfrm>
          <a:prstGeom prst="rect">
            <a:avLst/>
          </a:prstGeom>
        </p:spPr>
        <p:txBody>
          <a:bodyPr spcFirstLastPara="1" wrap="square" lIns="91425" tIns="91425" rIns="91425" bIns="91425" anchor="t" anchorCtr="0"/>
          <a:lstStyle>
            <a:lvl1pPr marL="457200" lvl="0" indent="-304800" rtl="0">
              <a:spcBef>
                <a:spcPts val="0"/>
              </a:spcBef>
              <a:spcAft>
                <a:spcPts val="0"/>
              </a:spcAft>
              <a:buClr>
                <a:srgbClr val="FFFFFF"/>
              </a:buClr>
              <a:buSzPts val="1200"/>
              <a:buChar char="●"/>
              <a:defRPr sz="1200" b="1">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04800" rtl="0">
              <a:spcBef>
                <a:spcPts val="1600"/>
              </a:spcBef>
              <a:spcAft>
                <a:spcPts val="0"/>
              </a:spcAft>
              <a:buClr>
                <a:srgbClr val="FFFFFF"/>
              </a:buClr>
              <a:buSzPts val="1200"/>
              <a:buChar char="●"/>
              <a:defRPr>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128" name="Shape 128"/>
          <p:cNvSpPr/>
          <p:nvPr/>
        </p:nvSpPr>
        <p:spPr>
          <a:xfrm>
            <a:off x="5419700" y="2386033"/>
            <a:ext cx="1403700" cy="2850000"/>
          </a:xfrm>
          <a:prstGeom prst="rect">
            <a:avLst/>
          </a:prstGeom>
          <a:solidFill>
            <a:srgbClr val="1C304A"/>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7200" b="1">
                <a:solidFill>
                  <a:srgbClr val="00CFFF"/>
                </a:solidFill>
                <a:latin typeface="Helvetica Neue"/>
                <a:ea typeface="Helvetica Neue"/>
                <a:cs typeface="Helvetica Neue"/>
                <a:sym typeface="Helvetica Neue"/>
              </a:rPr>
              <a:t>4</a:t>
            </a:r>
            <a:endParaRPr sz="7200" b="1">
              <a:solidFill>
                <a:srgbClr val="00CFFF"/>
              </a:solidFill>
              <a:latin typeface="Helvetica Neue"/>
              <a:ea typeface="Helvetica Neue"/>
              <a:cs typeface="Helvetica Neue"/>
              <a:sym typeface="Helvetica Neue"/>
            </a:endParaRPr>
          </a:p>
        </p:txBody>
      </p:sp>
      <p:sp>
        <p:nvSpPr>
          <p:cNvPr id="129" name="Shape 129"/>
          <p:cNvSpPr txBox="1">
            <a:spLocks noGrp="1"/>
          </p:cNvSpPr>
          <p:nvPr>
            <p:ph type="body" idx="5"/>
          </p:nvPr>
        </p:nvSpPr>
        <p:spPr>
          <a:xfrm>
            <a:off x="5464113" y="4010333"/>
            <a:ext cx="1278900" cy="1094800"/>
          </a:xfrm>
          <a:prstGeom prst="rect">
            <a:avLst/>
          </a:prstGeom>
        </p:spPr>
        <p:txBody>
          <a:bodyPr spcFirstLastPara="1" wrap="square" lIns="91425" tIns="91425" rIns="91425" bIns="91425" anchor="t" anchorCtr="0"/>
          <a:lstStyle>
            <a:lvl1pPr marL="457200" lvl="0" indent="-304800" rtl="0">
              <a:spcBef>
                <a:spcPts val="0"/>
              </a:spcBef>
              <a:spcAft>
                <a:spcPts val="0"/>
              </a:spcAft>
              <a:buClr>
                <a:srgbClr val="FFFFFF"/>
              </a:buClr>
              <a:buSzPts val="1200"/>
              <a:buChar char="●"/>
              <a:defRPr sz="1200" b="1">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04800" rtl="0">
              <a:spcBef>
                <a:spcPts val="1600"/>
              </a:spcBef>
              <a:spcAft>
                <a:spcPts val="0"/>
              </a:spcAft>
              <a:buClr>
                <a:srgbClr val="FFFFFF"/>
              </a:buClr>
              <a:buSzPts val="1200"/>
              <a:buChar char="●"/>
              <a:defRPr>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130" name="Shape 130"/>
          <p:cNvSpPr/>
          <p:nvPr/>
        </p:nvSpPr>
        <p:spPr>
          <a:xfrm>
            <a:off x="6949900" y="2386033"/>
            <a:ext cx="1403700" cy="2850000"/>
          </a:xfrm>
          <a:prstGeom prst="rect">
            <a:avLst/>
          </a:prstGeom>
          <a:solidFill>
            <a:srgbClr val="1C304A"/>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7200" b="1">
                <a:solidFill>
                  <a:srgbClr val="00CFFF"/>
                </a:solidFill>
                <a:latin typeface="Helvetica Neue"/>
                <a:ea typeface="Helvetica Neue"/>
                <a:cs typeface="Helvetica Neue"/>
                <a:sym typeface="Helvetica Neue"/>
              </a:rPr>
              <a:t>5</a:t>
            </a:r>
            <a:endParaRPr sz="7200" b="1">
              <a:solidFill>
                <a:srgbClr val="00CFFF"/>
              </a:solidFill>
              <a:latin typeface="Helvetica Neue"/>
              <a:ea typeface="Helvetica Neue"/>
              <a:cs typeface="Helvetica Neue"/>
              <a:sym typeface="Helvetica Neue"/>
            </a:endParaRPr>
          </a:p>
        </p:txBody>
      </p:sp>
      <p:sp>
        <p:nvSpPr>
          <p:cNvPr id="131" name="Shape 131"/>
          <p:cNvSpPr txBox="1">
            <a:spLocks noGrp="1"/>
          </p:cNvSpPr>
          <p:nvPr>
            <p:ph type="body" idx="6"/>
          </p:nvPr>
        </p:nvSpPr>
        <p:spPr>
          <a:xfrm>
            <a:off x="6994313" y="4010333"/>
            <a:ext cx="1278900" cy="1094800"/>
          </a:xfrm>
          <a:prstGeom prst="rect">
            <a:avLst/>
          </a:prstGeom>
        </p:spPr>
        <p:txBody>
          <a:bodyPr spcFirstLastPara="1" wrap="square" lIns="91425" tIns="91425" rIns="91425" bIns="91425" anchor="t" anchorCtr="0"/>
          <a:lstStyle>
            <a:lvl1pPr marL="457200" lvl="0" indent="-304800" rtl="0">
              <a:spcBef>
                <a:spcPts val="0"/>
              </a:spcBef>
              <a:spcAft>
                <a:spcPts val="0"/>
              </a:spcAft>
              <a:buClr>
                <a:srgbClr val="FFFFFF"/>
              </a:buClr>
              <a:buSzPts val="1200"/>
              <a:buChar char="●"/>
              <a:defRPr sz="1200" b="1">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04800" rtl="0">
              <a:spcBef>
                <a:spcPts val="1600"/>
              </a:spcBef>
              <a:spcAft>
                <a:spcPts val="0"/>
              </a:spcAft>
              <a:buClr>
                <a:srgbClr val="FFFFFF"/>
              </a:buClr>
              <a:buSzPts val="1200"/>
              <a:buChar char="●"/>
              <a:defRPr>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Tree>
    <p:extLst>
      <p:ext uri="{BB962C8B-B14F-4D97-AF65-F5344CB8AC3E}">
        <p14:creationId xmlns:p14="http://schemas.microsoft.com/office/powerpoint/2010/main" val="31252591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Dark Blue Section Title ">
  <p:cSld name="Dark Blue Section Title ">
    <p:spTree>
      <p:nvGrpSpPr>
        <p:cNvPr id="1" name="Shape 152"/>
        <p:cNvGrpSpPr/>
        <p:nvPr/>
      </p:nvGrpSpPr>
      <p:grpSpPr>
        <a:xfrm>
          <a:off x="0" y="0"/>
          <a:ext cx="0" cy="0"/>
          <a:chOff x="0" y="0"/>
          <a:chExt cx="0" cy="0"/>
        </a:xfrm>
      </p:grpSpPr>
      <p:sp>
        <p:nvSpPr>
          <p:cNvPr id="153" name="Shape 153"/>
          <p:cNvSpPr/>
          <p:nvPr/>
        </p:nvSpPr>
        <p:spPr>
          <a:xfrm>
            <a:off x="-47100" y="-15800"/>
            <a:ext cx="4619100" cy="6874000"/>
          </a:xfrm>
          <a:prstGeom prst="rect">
            <a:avLst/>
          </a:prstGeom>
          <a:solidFill>
            <a:srgbClr val="00C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4" name="Shape 154"/>
          <p:cNvSpPr txBox="1">
            <a:spLocks noGrp="1"/>
          </p:cNvSpPr>
          <p:nvPr>
            <p:ph type="sldNum" idx="12"/>
          </p:nvPr>
        </p:nvSpPr>
        <p:spPr>
          <a:xfrm>
            <a:off x="8472450" y="6508835"/>
            <a:ext cx="548700" cy="349200"/>
          </a:xfrm>
          <a:prstGeom prst="rect">
            <a:avLst/>
          </a:prstGeom>
        </p:spPr>
        <p:txBody>
          <a:bodyPr spcFirstLastPara="1" wrap="square" lIns="91425" tIns="91425" rIns="91425" bIns="91425" anchor="ctr" anchorCtr="0">
            <a:noAutofit/>
          </a:bodyPr>
          <a:lstStyle>
            <a:lvl1pPr lvl="0" rtl="0">
              <a:buNone/>
              <a:defRPr sz="600">
                <a:solidFill>
                  <a:srgbClr val="000000"/>
                </a:solidFill>
                <a:latin typeface="Source Sans Pro"/>
                <a:ea typeface="Source Sans Pro"/>
                <a:cs typeface="Source Sans Pro"/>
                <a:sym typeface="Source Sans Pro"/>
              </a:defRPr>
            </a:lvl1pPr>
            <a:lvl2pPr lvl="1" rtl="0">
              <a:buNone/>
              <a:defRPr sz="600">
                <a:solidFill>
                  <a:srgbClr val="000000"/>
                </a:solidFill>
                <a:latin typeface="Source Sans Pro"/>
                <a:ea typeface="Source Sans Pro"/>
                <a:cs typeface="Source Sans Pro"/>
                <a:sym typeface="Source Sans Pro"/>
              </a:defRPr>
            </a:lvl2pPr>
            <a:lvl3pPr lvl="2" rtl="0">
              <a:buNone/>
              <a:defRPr sz="600">
                <a:solidFill>
                  <a:srgbClr val="000000"/>
                </a:solidFill>
                <a:latin typeface="Source Sans Pro"/>
                <a:ea typeface="Source Sans Pro"/>
                <a:cs typeface="Source Sans Pro"/>
                <a:sym typeface="Source Sans Pro"/>
              </a:defRPr>
            </a:lvl3pPr>
            <a:lvl4pPr lvl="3" rtl="0">
              <a:buNone/>
              <a:defRPr sz="600">
                <a:solidFill>
                  <a:srgbClr val="000000"/>
                </a:solidFill>
                <a:latin typeface="Source Sans Pro"/>
                <a:ea typeface="Source Sans Pro"/>
                <a:cs typeface="Source Sans Pro"/>
                <a:sym typeface="Source Sans Pro"/>
              </a:defRPr>
            </a:lvl4pPr>
            <a:lvl5pPr lvl="4" rtl="0">
              <a:buNone/>
              <a:defRPr sz="600">
                <a:solidFill>
                  <a:srgbClr val="000000"/>
                </a:solidFill>
                <a:latin typeface="Source Sans Pro"/>
                <a:ea typeface="Source Sans Pro"/>
                <a:cs typeface="Source Sans Pro"/>
                <a:sym typeface="Source Sans Pro"/>
              </a:defRPr>
            </a:lvl5pPr>
            <a:lvl6pPr lvl="5" rtl="0">
              <a:buNone/>
              <a:defRPr sz="600">
                <a:solidFill>
                  <a:srgbClr val="000000"/>
                </a:solidFill>
                <a:latin typeface="Source Sans Pro"/>
                <a:ea typeface="Source Sans Pro"/>
                <a:cs typeface="Source Sans Pro"/>
                <a:sym typeface="Source Sans Pro"/>
              </a:defRPr>
            </a:lvl6pPr>
            <a:lvl7pPr lvl="6" rtl="0">
              <a:buNone/>
              <a:defRPr sz="600">
                <a:solidFill>
                  <a:srgbClr val="000000"/>
                </a:solidFill>
                <a:latin typeface="Source Sans Pro"/>
                <a:ea typeface="Source Sans Pro"/>
                <a:cs typeface="Source Sans Pro"/>
                <a:sym typeface="Source Sans Pro"/>
              </a:defRPr>
            </a:lvl7pPr>
            <a:lvl8pPr lvl="7" rtl="0">
              <a:buNone/>
              <a:defRPr sz="600">
                <a:solidFill>
                  <a:srgbClr val="000000"/>
                </a:solidFill>
                <a:latin typeface="Source Sans Pro"/>
                <a:ea typeface="Source Sans Pro"/>
                <a:cs typeface="Source Sans Pro"/>
                <a:sym typeface="Source Sans Pro"/>
              </a:defRPr>
            </a:lvl8pPr>
            <a:lvl9pPr lvl="8" rtl="0">
              <a:buNone/>
              <a:defRPr sz="600">
                <a:solidFill>
                  <a:srgbClr val="000000"/>
                </a:solidFill>
                <a:latin typeface="Source Sans Pro"/>
                <a:ea typeface="Source Sans Pro"/>
                <a:cs typeface="Source Sans Pro"/>
                <a:sym typeface="Source Sans Pro"/>
              </a:defRPr>
            </a:lvl9pPr>
          </a:lstStyle>
          <a:p>
            <a:pPr marL="0" lvl="0" indent="0">
              <a:spcBef>
                <a:spcPts val="0"/>
              </a:spcBef>
              <a:spcAft>
                <a:spcPts val="0"/>
              </a:spcAft>
              <a:buNone/>
            </a:pPr>
            <a:fld id="{00000000-1234-1234-1234-123412341234}" type="slidenum">
              <a:rPr lang="en"/>
              <a:t>‹#›</a:t>
            </a:fld>
            <a:endParaRPr/>
          </a:p>
        </p:txBody>
      </p:sp>
      <p:sp>
        <p:nvSpPr>
          <p:cNvPr id="155" name="Shape 155"/>
          <p:cNvSpPr txBox="1">
            <a:spLocks noGrp="1"/>
          </p:cNvSpPr>
          <p:nvPr>
            <p:ph type="ctrTitle"/>
          </p:nvPr>
        </p:nvSpPr>
        <p:spPr>
          <a:xfrm>
            <a:off x="718656" y="819633"/>
            <a:ext cx="3494700" cy="1125600"/>
          </a:xfrm>
          <a:prstGeom prst="rect">
            <a:avLst/>
          </a:prstGeom>
        </p:spPr>
        <p:txBody>
          <a:bodyPr spcFirstLastPara="1" wrap="square" lIns="91425" tIns="91425" rIns="91425" bIns="91425" anchor="t" anchorCtr="0"/>
          <a:lstStyle>
            <a:lvl1pPr lvl="0" rtl="0">
              <a:lnSpc>
                <a:spcPct val="100000"/>
              </a:lnSpc>
              <a:spcBef>
                <a:spcPts val="0"/>
              </a:spcBef>
              <a:spcAft>
                <a:spcPts val="0"/>
              </a:spcAft>
              <a:buClr>
                <a:srgbClr val="1C304A"/>
              </a:buClr>
              <a:buSzPts val="2600"/>
              <a:buNone/>
              <a:defRPr sz="2600" b="1">
                <a:solidFill>
                  <a:srgbClr val="1C304A"/>
                </a:solidFill>
              </a:defRPr>
            </a:lvl1pPr>
            <a:lvl2pPr lvl="1" algn="ctr" rtl="0">
              <a:spcBef>
                <a:spcPts val="0"/>
              </a:spcBef>
              <a:spcAft>
                <a:spcPts val="0"/>
              </a:spcAft>
              <a:buClr>
                <a:srgbClr val="1C304A"/>
              </a:buClr>
              <a:buSzPts val="2800"/>
              <a:buNone/>
              <a:defRPr>
                <a:solidFill>
                  <a:srgbClr val="1C304A"/>
                </a:solidFill>
              </a:defRPr>
            </a:lvl2pPr>
            <a:lvl3pPr lvl="2" algn="ctr" rtl="0">
              <a:spcBef>
                <a:spcPts val="0"/>
              </a:spcBef>
              <a:spcAft>
                <a:spcPts val="0"/>
              </a:spcAft>
              <a:buClr>
                <a:srgbClr val="1C304A"/>
              </a:buClr>
              <a:buSzPts val="2800"/>
              <a:buNone/>
              <a:defRPr>
                <a:solidFill>
                  <a:srgbClr val="1C304A"/>
                </a:solidFill>
              </a:defRPr>
            </a:lvl3pPr>
            <a:lvl4pPr lvl="3" algn="ctr" rtl="0">
              <a:spcBef>
                <a:spcPts val="0"/>
              </a:spcBef>
              <a:spcAft>
                <a:spcPts val="0"/>
              </a:spcAft>
              <a:buClr>
                <a:srgbClr val="1C304A"/>
              </a:buClr>
              <a:buSzPts val="2800"/>
              <a:buNone/>
              <a:defRPr>
                <a:solidFill>
                  <a:srgbClr val="1C304A"/>
                </a:solidFill>
              </a:defRPr>
            </a:lvl4pPr>
            <a:lvl5pPr lvl="4" algn="ctr" rtl="0">
              <a:spcBef>
                <a:spcPts val="0"/>
              </a:spcBef>
              <a:spcAft>
                <a:spcPts val="0"/>
              </a:spcAft>
              <a:buClr>
                <a:srgbClr val="1C304A"/>
              </a:buClr>
              <a:buSzPts val="2800"/>
              <a:buNone/>
              <a:defRPr>
                <a:solidFill>
                  <a:srgbClr val="1C304A"/>
                </a:solidFill>
              </a:defRPr>
            </a:lvl5pPr>
            <a:lvl6pPr lvl="5" algn="ctr" rtl="0">
              <a:spcBef>
                <a:spcPts val="0"/>
              </a:spcBef>
              <a:spcAft>
                <a:spcPts val="0"/>
              </a:spcAft>
              <a:buClr>
                <a:srgbClr val="1C304A"/>
              </a:buClr>
              <a:buSzPts val="2800"/>
              <a:buNone/>
              <a:defRPr>
                <a:solidFill>
                  <a:srgbClr val="1C304A"/>
                </a:solidFill>
              </a:defRPr>
            </a:lvl6pPr>
            <a:lvl7pPr lvl="6" algn="ctr" rtl="0">
              <a:spcBef>
                <a:spcPts val="0"/>
              </a:spcBef>
              <a:spcAft>
                <a:spcPts val="0"/>
              </a:spcAft>
              <a:buClr>
                <a:srgbClr val="1C304A"/>
              </a:buClr>
              <a:buSzPts val="2800"/>
              <a:buNone/>
              <a:defRPr>
                <a:solidFill>
                  <a:srgbClr val="1C304A"/>
                </a:solidFill>
              </a:defRPr>
            </a:lvl7pPr>
            <a:lvl8pPr lvl="7" algn="ctr" rtl="0">
              <a:spcBef>
                <a:spcPts val="0"/>
              </a:spcBef>
              <a:spcAft>
                <a:spcPts val="0"/>
              </a:spcAft>
              <a:buClr>
                <a:srgbClr val="1C304A"/>
              </a:buClr>
              <a:buSzPts val="2800"/>
              <a:buNone/>
              <a:defRPr>
                <a:solidFill>
                  <a:srgbClr val="1C304A"/>
                </a:solidFill>
              </a:defRPr>
            </a:lvl8pPr>
            <a:lvl9pPr lvl="8" algn="ctr" rtl="0">
              <a:spcBef>
                <a:spcPts val="0"/>
              </a:spcBef>
              <a:spcAft>
                <a:spcPts val="0"/>
              </a:spcAft>
              <a:buClr>
                <a:srgbClr val="1C304A"/>
              </a:buClr>
              <a:buSzPts val="2800"/>
              <a:buNone/>
              <a:defRPr>
                <a:solidFill>
                  <a:srgbClr val="1C304A"/>
                </a:solidFill>
              </a:defRPr>
            </a:lvl9pPr>
          </a:lstStyle>
          <a:p>
            <a:endParaRPr/>
          </a:p>
        </p:txBody>
      </p:sp>
      <p:sp>
        <p:nvSpPr>
          <p:cNvPr id="156" name="Shape 156"/>
          <p:cNvSpPr txBox="1">
            <a:spLocks noGrp="1"/>
          </p:cNvSpPr>
          <p:nvPr>
            <p:ph type="body" idx="1"/>
          </p:nvPr>
        </p:nvSpPr>
        <p:spPr>
          <a:xfrm>
            <a:off x="725275" y="2296033"/>
            <a:ext cx="3515700" cy="3516800"/>
          </a:xfrm>
          <a:prstGeom prst="rect">
            <a:avLst/>
          </a:prstGeom>
        </p:spPr>
        <p:txBody>
          <a:bodyPr spcFirstLastPara="1" wrap="square" lIns="91425" tIns="91425" rIns="91425" bIns="91425" anchor="t" anchorCtr="0"/>
          <a:lstStyle>
            <a:lvl1pPr marL="457200" lvl="0" indent="-304800" rtl="0">
              <a:spcBef>
                <a:spcPts val="0"/>
              </a:spcBef>
              <a:spcAft>
                <a:spcPts val="0"/>
              </a:spcAft>
              <a:buClr>
                <a:srgbClr val="FFFFFF"/>
              </a:buClr>
              <a:buSzPts val="1200"/>
              <a:buChar char="●"/>
              <a:defRPr sz="1200">
                <a:solidFill>
                  <a:srgbClr val="FFFFFF"/>
                </a:solidFill>
              </a:defRPr>
            </a:lvl1pPr>
            <a:lvl2pPr marL="914400" lvl="1" indent="-304800" rtl="0">
              <a:spcBef>
                <a:spcPts val="1000"/>
              </a:spcBef>
              <a:spcAft>
                <a:spcPts val="0"/>
              </a:spcAft>
              <a:buClr>
                <a:srgbClr val="FFFFFF"/>
              </a:buClr>
              <a:buSzPts val="1200"/>
              <a:buChar char="○"/>
              <a:defRPr sz="1200">
                <a:solidFill>
                  <a:srgbClr val="FFFFFF"/>
                </a:solidFill>
              </a:defRPr>
            </a:lvl2pPr>
            <a:lvl3pPr marL="1371600" lvl="2" indent="-304800" rtl="0">
              <a:spcBef>
                <a:spcPts val="1000"/>
              </a:spcBef>
              <a:spcAft>
                <a:spcPts val="0"/>
              </a:spcAft>
              <a:buClr>
                <a:srgbClr val="FFFFFF"/>
              </a:buClr>
              <a:buSzPts val="1200"/>
              <a:buChar char="■"/>
              <a:defRPr sz="1200">
                <a:solidFill>
                  <a:srgbClr val="FFFFFF"/>
                </a:solidFill>
              </a:defRPr>
            </a:lvl3pPr>
            <a:lvl4pPr marL="1828800" lvl="3" indent="-304800" rtl="0">
              <a:spcBef>
                <a:spcPts val="1000"/>
              </a:spcBef>
              <a:spcAft>
                <a:spcPts val="0"/>
              </a:spcAft>
              <a:buClr>
                <a:srgbClr val="FFFFFF"/>
              </a:buClr>
              <a:buSzPts val="1200"/>
              <a:buChar char="●"/>
              <a:defRPr sz="1200">
                <a:solidFill>
                  <a:srgbClr val="FFFFFF"/>
                </a:solidFill>
              </a:defRPr>
            </a:lvl4pPr>
            <a:lvl5pPr marL="2286000" lvl="4" indent="-304800" rtl="0">
              <a:spcBef>
                <a:spcPts val="1000"/>
              </a:spcBef>
              <a:spcAft>
                <a:spcPts val="0"/>
              </a:spcAft>
              <a:buClr>
                <a:srgbClr val="FFFFFF"/>
              </a:buClr>
              <a:buSzPts val="1200"/>
              <a:buChar char="○"/>
              <a:defRPr sz="1200">
                <a:solidFill>
                  <a:srgbClr val="FFFFFF"/>
                </a:solidFill>
              </a:defRPr>
            </a:lvl5pPr>
            <a:lvl6pPr marL="2743200" lvl="5" indent="-304800" rtl="0">
              <a:spcBef>
                <a:spcPts val="1000"/>
              </a:spcBef>
              <a:spcAft>
                <a:spcPts val="0"/>
              </a:spcAft>
              <a:buClr>
                <a:srgbClr val="FFFFFF"/>
              </a:buClr>
              <a:buSzPts val="1200"/>
              <a:buChar char="■"/>
              <a:defRPr sz="1200">
                <a:solidFill>
                  <a:srgbClr val="FFFFFF"/>
                </a:solidFill>
              </a:defRPr>
            </a:lvl6pPr>
            <a:lvl7pPr marL="3200400" lvl="6" indent="-304800" rtl="0">
              <a:spcBef>
                <a:spcPts val="1000"/>
              </a:spcBef>
              <a:spcAft>
                <a:spcPts val="0"/>
              </a:spcAft>
              <a:buClr>
                <a:srgbClr val="FFFFFF"/>
              </a:buClr>
              <a:buSzPts val="1200"/>
              <a:buChar char="●"/>
              <a:defRPr sz="1200">
                <a:solidFill>
                  <a:srgbClr val="FFFFFF"/>
                </a:solidFill>
              </a:defRPr>
            </a:lvl7pPr>
            <a:lvl8pPr marL="3657600" lvl="7" indent="-304800" rtl="0">
              <a:spcBef>
                <a:spcPts val="1000"/>
              </a:spcBef>
              <a:spcAft>
                <a:spcPts val="0"/>
              </a:spcAft>
              <a:buClr>
                <a:srgbClr val="FFFFFF"/>
              </a:buClr>
              <a:buSzPts val="1200"/>
              <a:buChar char="○"/>
              <a:defRPr sz="1200">
                <a:solidFill>
                  <a:srgbClr val="FFFFFF"/>
                </a:solidFill>
              </a:defRPr>
            </a:lvl8pPr>
            <a:lvl9pPr marL="4114800" lvl="8" indent="-304800" rtl="0">
              <a:spcBef>
                <a:spcPts val="1000"/>
              </a:spcBef>
              <a:spcAft>
                <a:spcPts val="1000"/>
              </a:spcAft>
              <a:buClr>
                <a:srgbClr val="FFFFFF"/>
              </a:buClr>
              <a:buSzPts val="1200"/>
              <a:buChar char="■"/>
              <a:defRPr sz="1200">
                <a:solidFill>
                  <a:srgbClr val="FFFFFF"/>
                </a:solidFill>
              </a:defRPr>
            </a:lvl9pPr>
          </a:lstStyle>
          <a:p>
            <a:endParaRPr/>
          </a:p>
        </p:txBody>
      </p:sp>
      <p:sp>
        <p:nvSpPr>
          <p:cNvPr id="157" name="Shape 157"/>
          <p:cNvSpPr txBox="1">
            <a:spLocks noGrp="1"/>
          </p:cNvSpPr>
          <p:nvPr>
            <p:ph type="subTitle" idx="2"/>
          </p:nvPr>
        </p:nvSpPr>
        <p:spPr>
          <a:xfrm>
            <a:off x="718649" y="389667"/>
            <a:ext cx="3546300" cy="890000"/>
          </a:xfrm>
          <a:prstGeom prst="rect">
            <a:avLst/>
          </a:prstGeom>
        </p:spPr>
        <p:txBody>
          <a:bodyPr spcFirstLastPara="1" wrap="square" lIns="91425" tIns="91425" rIns="91425" bIns="91425" anchor="ctr" anchorCtr="0"/>
          <a:lstStyle>
            <a:lvl1pPr lvl="0" rtl="0">
              <a:spcBef>
                <a:spcPts val="0"/>
              </a:spcBef>
              <a:spcAft>
                <a:spcPts val="0"/>
              </a:spcAft>
              <a:buNone/>
              <a:defRPr sz="1200" b="1">
                <a:solidFill>
                  <a:srgbClr val="FFFFFF"/>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Tree>
    <p:extLst>
      <p:ext uri="{BB962C8B-B14F-4D97-AF65-F5344CB8AC3E}">
        <p14:creationId xmlns:p14="http://schemas.microsoft.com/office/powerpoint/2010/main" val="216291703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right - 2 column icons">
  <p:cSld name="Bright - 2 column icons">
    <p:bg>
      <p:bgPr>
        <a:solidFill>
          <a:srgbClr val="00CFFF"/>
        </a:solidFill>
        <a:effectLst/>
      </p:bgPr>
    </p:bg>
    <p:spTree>
      <p:nvGrpSpPr>
        <p:cNvPr id="1" name="Shape 98"/>
        <p:cNvGrpSpPr/>
        <p:nvPr/>
      </p:nvGrpSpPr>
      <p:grpSpPr>
        <a:xfrm>
          <a:off x="0" y="0"/>
          <a:ext cx="0" cy="0"/>
          <a:chOff x="0" y="0"/>
          <a:chExt cx="0" cy="0"/>
        </a:xfrm>
      </p:grpSpPr>
      <p:sp>
        <p:nvSpPr>
          <p:cNvPr id="99" name="Shape 99"/>
          <p:cNvSpPr txBox="1">
            <a:spLocks noGrp="1"/>
          </p:cNvSpPr>
          <p:nvPr>
            <p:ph type="body" idx="1"/>
          </p:nvPr>
        </p:nvSpPr>
        <p:spPr>
          <a:xfrm>
            <a:off x="1493788" y="2259209"/>
            <a:ext cx="2622900" cy="1187200"/>
          </a:xfrm>
          <a:prstGeom prst="rect">
            <a:avLst/>
          </a:prstGeom>
        </p:spPr>
        <p:txBody>
          <a:bodyPr spcFirstLastPara="1" wrap="square" lIns="91425" tIns="91425" rIns="91425" bIns="91425" anchor="ctr" anchorCtr="0"/>
          <a:lstStyle>
            <a:lvl1pPr marL="457200" lvl="0" indent="-317500" rtl="0">
              <a:spcBef>
                <a:spcPts val="0"/>
              </a:spcBef>
              <a:spcAft>
                <a:spcPts val="0"/>
              </a:spcAft>
              <a:buSzPts val="1400"/>
              <a:buChar char="●"/>
              <a:defRPr sz="1400"/>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100" name="Shape 100"/>
          <p:cNvSpPr txBox="1">
            <a:spLocks noGrp="1"/>
          </p:cNvSpPr>
          <p:nvPr>
            <p:ph type="sldNum" idx="12"/>
          </p:nvPr>
        </p:nvSpPr>
        <p:spPr>
          <a:xfrm>
            <a:off x="8472450" y="6353852"/>
            <a:ext cx="548700" cy="349200"/>
          </a:xfrm>
          <a:prstGeom prst="rect">
            <a:avLst/>
          </a:prstGeom>
        </p:spPr>
        <p:txBody>
          <a:bodyPr spcFirstLastPara="1" wrap="square" lIns="91425" tIns="91425" rIns="91425" bIns="91425" anchor="ctr"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spcBef>
                <a:spcPts val="0"/>
              </a:spcBef>
              <a:spcAft>
                <a:spcPts val="0"/>
              </a:spcAft>
              <a:buNone/>
            </a:pPr>
            <a:fld id="{00000000-1234-1234-1234-123412341234}" type="slidenum">
              <a:rPr lang="en"/>
              <a:t>‹#›</a:t>
            </a:fld>
            <a:endParaRPr/>
          </a:p>
        </p:txBody>
      </p:sp>
      <p:sp>
        <p:nvSpPr>
          <p:cNvPr id="101" name="Shape 101"/>
          <p:cNvSpPr/>
          <p:nvPr/>
        </p:nvSpPr>
        <p:spPr>
          <a:xfrm>
            <a:off x="732788" y="1722724"/>
            <a:ext cx="611400" cy="815200"/>
          </a:xfrm>
          <a:prstGeom prst="ellipse">
            <a:avLst/>
          </a:prstGeom>
          <a:solidFill>
            <a:srgbClr val="1C304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FFFFFF"/>
                </a:solidFill>
                <a:latin typeface="Helvetica Neue"/>
                <a:ea typeface="Helvetica Neue"/>
                <a:cs typeface="Helvetica Neue"/>
                <a:sym typeface="Helvetica Neue"/>
              </a:rPr>
              <a:t>1</a:t>
            </a:r>
            <a:endParaRPr b="1">
              <a:solidFill>
                <a:srgbClr val="FFFFFF"/>
              </a:solidFill>
              <a:latin typeface="Helvetica Neue"/>
              <a:ea typeface="Helvetica Neue"/>
              <a:cs typeface="Helvetica Neue"/>
              <a:sym typeface="Helvetica Neue"/>
            </a:endParaRPr>
          </a:p>
        </p:txBody>
      </p:sp>
      <p:sp>
        <p:nvSpPr>
          <p:cNvPr id="102" name="Shape 102"/>
          <p:cNvSpPr/>
          <p:nvPr/>
        </p:nvSpPr>
        <p:spPr>
          <a:xfrm>
            <a:off x="4975712" y="1722724"/>
            <a:ext cx="611400" cy="815200"/>
          </a:xfrm>
          <a:prstGeom prst="ellipse">
            <a:avLst/>
          </a:prstGeom>
          <a:solidFill>
            <a:srgbClr val="1C304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FFFFFF"/>
                </a:solidFill>
                <a:latin typeface="Helvetica Neue"/>
                <a:ea typeface="Helvetica Neue"/>
                <a:cs typeface="Helvetica Neue"/>
                <a:sym typeface="Helvetica Neue"/>
              </a:rPr>
              <a:t>2</a:t>
            </a:r>
            <a:endParaRPr b="1">
              <a:solidFill>
                <a:srgbClr val="FFFFFF"/>
              </a:solidFill>
              <a:latin typeface="Helvetica Neue"/>
              <a:ea typeface="Helvetica Neue"/>
              <a:cs typeface="Helvetica Neue"/>
              <a:sym typeface="Helvetica Neue"/>
            </a:endParaRPr>
          </a:p>
        </p:txBody>
      </p:sp>
      <p:sp>
        <p:nvSpPr>
          <p:cNvPr id="103" name="Shape 103"/>
          <p:cNvSpPr txBox="1">
            <a:spLocks noGrp="1"/>
          </p:cNvSpPr>
          <p:nvPr>
            <p:ph type="body" idx="2"/>
          </p:nvPr>
        </p:nvSpPr>
        <p:spPr>
          <a:xfrm>
            <a:off x="5027312" y="2259209"/>
            <a:ext cx="2622900" cy="1187200"/>
          </a:xfrm>
          <a:prstGeom prst="rect">
            <a:avLst/>
          </a:prstGeom>
        </p:spPr>
        <p:txBody>
          <a:bodyPr spcFirstLastPara="1" wrap="square" lIns="91425" tIns="91425" rIns="91425" bIns="91425" anchor="ctr" anchorCtr="0"/>
          <a:lstStyle>
            <a:lvl1pPr marL="457200" lvl="0" indent="-317500" rtl="0">
              <a:spcBef>
                <a:spcPts val="0"/>
              </a:spcBef>
              <a:spcAft>
                <a:spcPts val="0"/>
              </a:spcAft>
              <a:buSzPts val="1400"/>
              <a:buChar char="●"/>
              <a:defRPr sz="1400"/>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104" name="Shape 104"/>
          <p:cNvSpPr txBox="1">
            <a:spLocks noGrp="1"/>
          </p:cNvSpPr>
          <p:nvPr>
            <p:ph type="body" idx="3"/>
          </p:nvPr>
        </p:nvSpPr>
        <p:spPr>
          <a:xfrm>
            <a:off x="1493788" y="4418175"/>
            <a:ext cx="2622900" cy="1187200"/>
          </a:xfrm>
          <a:prstGeom prst="rect">
            <a:avLst/>
          </a:prstGeom>
        </p:spPr>
        <p:txBody>
          <a:bodyPr spcFirstLastPara="1" wrap="square" lIns="91425" tIns="91425" rIns="91425" bIns="91425" anchor="ctr" anchorCtr="0"/>
          <a:lstStyle>
            <a:lvl1pPr marL="457200" lvl="0" indent="-317500" rtl="0">
              <a:spcBef>
                <a:spcPts val="0"/>
              </a:spcBef>
              <a:spcAft>
                <a:spcPts val="0"/>
              </a:spcAft>
              <a:buSzPts val="1400"/>
              <a:buChar char="●"/>
              <a:defRPr sz="1400"/>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105" name="Shape 105"/>
          <p:cNvSpPr/>
          <p:nvPr/>
        </p:nvSpPr>
        <p:spPr>
          <a:xfrm>
            <a:off x="732788" y="3728267"/>
            <a:ext cx="611400" cy="815200"/>
          </a:xfrm>
          <a:prstGeom prst="ellipse">
            <a:avLst/>
          </a:prstGeom>
          <a:solidFill>
            <a:srgbClr val="1C304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FFFFFF"/>
                </a:solidFill>
                <a:latin typeface="Helvetica Neue"/>
                <a:ea typeface="Helvetica Neue"/>
                <a:cs typeface="Helvetica Neue"/>
                <a:sym typeface="Helvetica Neue"/>
              </a:rPr>
              <a:t>3</a:t>
            </a:r>
            <a:endParaRPr b="1">
              <a:solidFill>
                <a:srgbClr val="FFFFFF"/>
              </a:solidFill>
              <a:latin typeface="Helvetica Neue"/>
              <a:ea typeface="Helvetica Neue"/>
              <a:cs typeface="Helvetica Neue"/>
              <a:sym typeface="Helvetica Neue"/>
            </a:endParaRPr>
          </a:p>
        </p:txBody>
      </p:sp>
      <p:sp>
        <p:nvSpPr>
          <p:cNvPr id="106" name="Shape 106"/>
          <p:cNvSpPr/>
          <p:nvPr/>
        </p:nvSpPr>
        <p:spPr>
          <a:xfrm>
            <a:off x="4975712" y="3728267"/>
            <a:ext cx="611400" cy="815200"/>
          </a:xfrm>
          <a:prstGeom prst="ellipse">
            <a:avLst/>
          </a:prstGeom>
          <a:solidFill>
            <a:srgbClr val="1C304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FFFFFF"/>
                </a:solidFill>
                <a:latin typeface="Helvetica Neue"/>
                <a:ea typeface="Helvetica Neue"/>
                <a:cs typeface="Helvetica Neue"/>
                <a:sym typeface="Helvetica Neue"/>
              </a:rPr>
              <a:t>4</a:t>
            </a:r>
            <a:endParaRPr b="1">
              <a:solidFill>
                <a:srgbClr val="FFFFFF"/>
              </a:solidFill>
              <a:latin typeface="Helvetica Neue"/>
              <a:ea typeface="Helvetica Neue"/>
              <a:cs typeface="Helvetica Neue"/>
              <a:sym typeface="Helvetica Neue"/>
            </a:endParaRPr>
          </a:p>
        </p:txBody>
      </p:sp>
      <p:sp>
        <p:nvSpPr>
          <p:cNvPr id="107" name="Shape 107"/>
          <p:cNvSpPr txBox="1">
            <a:spLocks noGrp="1"/>
          </p:cNvSpPr>
          <p:nvPr>
            <p:ph type="body" idx="4"/>
          </p:nvPr>
        </p:nvSpPr>
        <p:spPr>
          <a:xfrm>
            <a:off x="4975712" y="3841741"/>
            <a:ext cx="2622900" cy="1187200"/>
          </a:xfrm>
          <a:prstGeom prst="rect">
            <a:avLst/>
          </a:prstGeom>
        </p:spPr>
        <p:txBody>
          <a:bodyPr spcFirstLastPara="1" wrap="square" lIns="91425" tIns="91425" rIns="91425" bIns="91425" anchor="ctr" anchorCtr="0"/>
          <a:lstStyle>
            <a:lvl1pPr marL="457200" lvl="0" indent="-317500" rtl="0">
              <a:spcBef>
                <a:spcPts val="0"/>
              </a:spcBef>
              <a:spcAft>
                <a:spcPts val="0"/>
              </a:spcAft>
              <a:buSzPts val="1400"/>
              <a:buChar char="●"/>
              <a:defRPr sz="1400"/>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108" name="Shape 108"/>
          <p:cNvSpPr txBox="1">
            <a:spLocks noGrp="1"/>
          </p:cNvSpPr>
          <p:nvPr>
            <p:ph type="ctrTitle"/>
          </p:nvPr>
        </p:nvSpPr>
        <p:spPr>
          <a:xfrm>
            <a:off x="712850" y="385869"/>
            <a:ext cx="7386600" cy="1125600"/>
          </a:xfrm>
          <a:prstGeom prst="rect">
            <a:avLst/>
          </a:prstGeom>
        </p:spPr>
        <p:txBody>
          <a:bodyPr spcFirstLastPara="1" wrap="square" lIns="91425" tIns="91425" rIns="91425" bIns="91425" anchor="t" anchorCtr="0"/>
          <a:lstStyle>
            <a:lvl1pPr lvl="0" rtl="0">
              <a:lnSpc>
                <a:spcPct val="100000"/>
              </a:lnSpc>
              <a:spcBef>
                <a:spcPts val="0"/>
              </a:spcBef>
              <a:spcAft>
                <a:spcPts val="0"/>
              </a:spcAft>
              <a:buClr>
                <a:srgbClr val="1C304A"/>
              </a:buClr>
              <a:buSzPts val="2600"/>
              <a:buNone/>
              <a:defRPr sz="2600" b="1">
                <a:solidFill>
                  <a:srgbClr val="1C304A"/>
                </a:solidFill>
              </a:defRPr>
            </a:lvl1pPr>
            <a:lvl2pPr lvl="1" algn="ctr" rtl="0">
              <a:spcBef>
                <a:spcPts val="0"/>
              </a:spcBef>
              <a:spcAft>
                <a:spcPts val="0"/>
              </a:spcAft>
              <a:buClr>
                <a:srgbClr val="1C304A"/>
              </a:buClr>
              <a:buSzPts val="2800"/>
              <a:buNone/>
              <a:defRPr>
                <a:solidFill>
                  <a:srgbClr val="1C304A"/>
                </a:solidFill>
              </a:defRPr>
            </a:lvl2pPr>
            <a:lvl3pPr lvl="2" algn="ctr" rtl="0">
              <a:spcBef>
                <a:spcPts val="0"/>
              </a:spcBef>
              <a:spcAft>
                <a:spcPts val="0"/>
              </a:spcAft>
              <a:buClr>
                <a:srgbClr val="1C304A"/>
              </a:buClr>
              <a:buSzPts val="2800"/>
              <a:buNone/>
              <a:defRPr>
                <a:solidFill>
                  <a:srgbClr val="1C304A"/>
                </a:solidFill>
              </a:defRPr>
            </a:lvl3pPr>
            <a:lvl4pPr lvl="3" algn="ctr" rtl="0">
              <a:spcBef>
                <a:spcPts val="0"/>
              </a:spcBef>
              <a:spcAft>
                <a:spcPts val="0"/>
              </a:spcAft>
              <a:buClr>
                <a:srgbClr val="1C304A"/>
              </a:buClr>
              <a:buSzPts val="2800"/>
              <a:buNone/>
              <a:defRPr>
                <a:solidFill>
                  <a:srgbClr val="1C304A"/>
                </a:solidFill>
              </a:defRPr>
            </a:lvl4pPr>
            <a:lvl5pPr lvl="4" algn="ctr" rtl="0">
              <a:spcBef>
                <a:spcPts val="0"/>
              </a:spcBef>
              <a:spcAft>
                <a:spcPts val="0"/>
              </a:spcAft>
              <a:buClr>
                <a:srgbClr val="1C304A"/>
              </a:buClr>
              <a:buSzPts val="2800"/>
              <a:buNone/>
              <a:defRPr>
                <a:solidFill>
                  <a:srgbClr val="1C304A"/>
                </a:solidFill>
              </a:defRPr>
            </a:lvl5pPr>
            <a:lvl6pPr lvl="5" algn="ctr" rtl="0">
              <a:spcBef>
                <a:spcPts val="0"/>
              </a:spcBef>
              <a:spcAft>
                <a:spcPts val="0"/>
              </a:spcAft>
              <a:buClr>
                <a:srgbClr val="1C304A"/>
              </a:buClr>
              <a:buSzPts val="2800"/>
              <a:buNone/>
              <a:defRPr>
                <a:solidFill>
                  <a:srgbClr val="1C304A"/>
                </a:solidFill>
              </a:defRPr>
            </a:lvl6pPr>
            <a:lvl7pPr lvl="6" algn="ctr" rtl="0">
              <a:spcBef>
                <a:spcPts val="0"/>
              </a:spcBef>
              <a:spcAft>
                <a:spcPts val="0"/>
              </a:spcAft>
              <a:buClr>
                <a:srgbClr val="1C304A"/>
              </a:buClr>
              <a:buSzPts val="2800"/>
              <a:buNone/>
              <a:defRPr>
                <a:solidFill>
                  <a:srgbClr val="1C304A"/>
                </a:solidFill>
              </a:defRPr>
            </a:lvl7pPr>
            <a:lvl8pPr lvl="7" algn="ctr" rtl="0">
              <a:spcBef>
                <a:spcPts val="0"/>
              </a:spcBef>
              <a:spcAft>
                <a:spcPts val="0"/>
              </a:spcAft>
              <a:buClr>
                <a:srgbClr val="1C304A"/>
              </a:buClr>
              <a:buSzPts val="2800"/>
              <a:buNone/>
              <a:defRPr>
                <a:solidFill>
                  <a:srgbClr val="1C304A"/>
                </a:solidFill>
              </a:defRPr>
            </a:lvl8pPr>
            <a:lvl9pPr lvl="8" algn="ctr" rtl="0">
              <a:spcBef>
                <a:spcPts val="0"/>
              </a:spcBef>
              <a:spcAft>
                <a:spcPts val="0"/>
              </a:spcAft>
              <a:buClr>
                <a:srgbClr val="1C304A"/>
              </a:buClr>
              <a:buSzPts val="2800"/>
              <a:buNone/>
              <a:defRPr>
                <a:solidFill>
                  <a:srgbClr val="1C304A"/>
                </a:solidFill>
              </a:defRPr>
            </a:lvl9pPr>
          </a:lstStyle>
          <a:p>
            <a:endParaRPr/>
          </a:p>
        </p:txBody>
      </p:sp>
      <p:sp>
        <p:nvSpPr>
          <p:cNvPr id="109" name="Shape 109"/>
          <p:cNvSpPr/>
          <p:nvPr/>
        </p:nvSpPr>
        <p:spPr>
          <a:xfrm>
            <a:off x="732788" y="5733800"/>
            <a:ext cx="611400" cy="815200"/>
          </a:xfrm>
          <a:prstGeom prst="ellipse">
            <a:avLst/>
          </a:prstGeom>
          <a:solidFill>
            <a:srgbClr val="1C304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FFFFFF"/>
                </a:solidFill>
                <a:latin typeface="Helvetica Neue"/>
                <a:ea typeface="Helvetica Neue"/>
                <a:cs typeface="Helvetica Neue"/>
                <a:sym typeface="Helvetica Neue"/>
              </a:rPr>
              <a:t>5</a:t>
            </a:r>
            <a:endParaRPr b="1">
              <a:solidFill>
                <a:srgbClr val="FFFFFF"/>
              </a:solidFill>
              <a:latin typeface="Helvetica Neue"/>
              <a:ea typeface="Helvetica Neue"/>
              <a:cs typeface="Helvetica Neue"/>
              <a:sym typeface="Helvetica Neue"/>
            </a:endParaRPr>
          </a:p>
        </p:txBody>
      </p:sp>
      <p:sp>
        <p:nvSpPr>
          <p:cNvPr id="110" name="Shape 110"/>
          <p:cNvSpPr/>
          <p:nvPr/>
        </p:nvSpPr>
        <p:spPr>
          <a:xfrm>
            <a:off x="4975688" y="5733800"/>
            <a:ext cx="611400" cy="815200"/>
          </a:xfrm>
          <a:prstGeom prst="ellipse">
            <a:avLst/>
          </a:prstGeom>
          <a:solidFill>
            <a:srgbClr val="1C304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FFFFFF"/>
                </a:solidFill>
                <a:latin typeface="Helvetica Neue"/>
                <a:ea typeface="Helvetica Neue"/>
                <a:cs typeface="Helvetica Neue"/>
                <a:sym typeface="Helvetica Neue"/>
              </a:rPr>
              <a:t>6</a:t>
            </a:r>
            <a:endParaRPr b="1">
              <a:solidFill>
                <a:srgbClr val="FFFFFF"/>
              </a:solidFill>
              <a:latin typeface="Helvetica Neue"/>
              <a:ea typeface="Helvetica Neue"/>
              <a:cs typeface="Helvetica Neue"/>
              <a:sym typeface="Helvetica Neue"/>
            </a:endParaRPr>
          </a:p>
        </p:txBody>
      </p:sp>
    </p:spTree>
    <p:extLst>
      <p:ext uri="{BB962C8B-B14F-4D97-AF65-F5344CB8AC3E}">
        <p14:creationId xmlns:p14="http://schemas.microsoft.com/office/powerpoint/2010/main" val="345116634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ullet Dark - 3 column bullets">
  <p:cSld name="Bullet Dark - 3 column bullets">
    <p:bg>
      <p:bgPr>
        <a:solidFill>
          <a:srgbClr val="00CFFF"/>
        </a:solidFill>
        <a:effectLst/>
      </p:bgPr>
    </p:bg>
    <p:spTree>
      <p:nvGrpSpPr>
        <p:cNvPr id="1" name="Shape 50"/>
        <p:cNvGrpSpPr/>
        <p:nvPr/>
      </p:nvGrpSpPr>
      <p:grpSpPr>
        <a:xfrm>
          <a:off x="0" y="0"/>
          <a:ext cx="0" cy="0"/>
          <a:chOff x="0" y="0"/>
          <a:chExt cx="0" cy="0"/>
        </a:xfrm>
      </p:grpSpPr>
      <p:sp>
        <p:nvSpPr>
          <p:cNvPr id="51" name="Shape 51"/>
          <p:cNvSpPr txBox="1">
            <a:spLocks noGrp="1"/>
          </p:cNvSpPr>
          <p:nvPr>
            <p:ph type="sldNum" idx="12"/>
          </p:nvPr>
        </p:nvSpPr>
        <p:spPr>
          <a:xfrm>
            <a:off x="8472450" y="6867585"/>
            <a:ext cx="548700" cy="349200"/>
          </a:xfrm>
          <a:prstGeom prst="rect">
            <a:avLst/>
          </a:prstGeom>
        </p:spPr>
        <p:txBody>
          <a:bodyPr spcFirstLastPara="1" wrap="square" lIns="91425" tIns="91425" rIns="91425" bIns="91425" anchor="ctr" anchorCtr="0">
            <a:noAutofit/>
          </a:bodyPr>
          <a:lstStyle>
            <a:lvl1pPr lvl="0" rtl="0">
              <a:buNone/>
              <a:defRPr sz="600">
                <a:solidFill>
                  <a:srgbClr val="00CFFF"/>
                </a:solidFill>
              </a:defRPr>
            </a:lvl1pPr>
            <a:lvl2pPr lvl="1" rtl="0">
              <a:buNone/>
              <a:defRPr sz="600">
                <a:solidFill>
                  <a:srgbClr val="00CFFF"/>
                </a:solidFill>
              </a:defRPr>
            </a:lvl2pPr>
            <a:lvl3pPr lvl="2" rtl="0">
              <a:buNone/>
              <a:defRPr sz="600">
                <a:solidFill>
                  <a:srgbClr val="00CFFF"/>
                </a:solidFill>
              </a:defRPr>
            </a:lvl3pPr>
            <a:lvl4pPr lvl="3" rtl="0">
              <a:buNone/>
              <a:defRPr sz="600">
                <a:solidFill>
                  <a:srgbClr val="00CFFF"/>
                </a:solidFill>
              </a:defRPr>
            </a:lvl4pPr>
            <a:lvl5pPr lvl="4" rtl="0">
              <a:buNone/>
              <a:defRPr sz="600">
                <a:solidFill>
                  <a:srgbClr val="00CFFF"/>
                </a:solidFill>
              </a:defRPr>
            </a:lvl5pPr>
            <a:lvl6pPr lvl="5" rtl="0">
              <a:buNone/>
              <a:defRPr sz="600">
                <a:solidFill>
                  <a:srgbClr val="00CFFF"/>
                </a:solidFill>
              </a:defRPr>
            </a:lvl6pPr>
            <a:lvl7pPr lvl="6" rtl="0">
              <a:buNone/>
              <a:defRPr sz="600">
                <a:solidFill>
                  <a:srgbClr val="00CFFF"/>
                </a:solidFill>
              </a:defRPr>
            </a:lvl7pPr>
            <a:lvl8pPr lvl="7" rtl="0">
              <a:buNone/>
              <a:defRPr sz="600">
                <a:solidFill>
                  <a:srgbClr val="00CFFF"/>
                </a:solidFill>
              </a:defRPr>
            </a:lvl8pPr>
            <a:lvl9pPr lvl="8" rtl="0">
              <a:buNone/>
              <a:defRPr sz="600">
                <a:solidFill>
                  <a:srgbClr val="00CFFF"/>
                </a:solidFill>
              </a:defRPr>
            </a:lvl9pPr>
          </a:lstStyle>
          <a:p>
            <a:pPr marL="0" lvl="0" indent="0">
              <a:spcBef>
                <a:spcPts val="0"/>
              </a:spcBef>
              <a:spcAft>
                <a:spcPts val="0"/>
              </a:spcAft>
              <a:buNone/>
            </a:pPr>
            <a:fld id="{00000000-1234-1234-1234-123412341234}" type="slidenum">
              <a:rPr lang="en"/>
              <a:t>‹#›</a:t>
            </a:fld>
            <a:endParaRPr/>
          </a:p>
        </p:txBody>
      </p:sp>
      <p:sp>
        <p:nvSpPr>
          <p:cNvPr id="52" name="Shape 52"/>
          <p:cNvSpPr txBox="1">
            <a:spLocks noGrp="1"/>
          </p:cNvSpPr>
          <p:nvPr>
            <p:ph type="ctrTitle"/>
          </p:nvPr>
        </p:nvSpPr>
        <p:spPr>
          <a:xfrm>
            <a:off x="718662" y="1333369"/>
            <a:ext cx="7386600" cy="1125600"/>
          </a:xfrm>
          <a:prstGeom prst="rect">
            <a:avLst/>
          </a:prstGeom>
        </p:spPr>
        <p:txBody>
          <a:bodyPr spcFirstLastPara="1" wrap="square" lIns="91425" tIns="91425" rIns="91425" bIns="91425" anchor="t" anchorCtr="0"/>
          <a:lstStyle>
            <a:lvl1pPr lvl="0" rtl="0">
              <a:lnSpc>
                <a:spcPct val="100000"/>
              </a:lnSpc>
              <a:spcBef>
                <a:spcPts val="0"/>
              </a:spcBef>
              <a:spcAft>
                <a:spcPts val="0"/>
              </a:spcAft>
              <a:buClr>
                <a:srgbClr val="00CFFF"/>
              </a:buClr>
              <a:buSzPts val="2600"/>
              <a:buNone/>
              <a:defRPr sz="2600" b="1">
                <a:solidFill>
                  <a:srgbClr val="00CFFF"/>
                </a:solidFill>
              </a:defRPr>
            </a:lvl1pPr>
            <a:lvl2pPr lvl="1" algn="ctr" rtl="0">
              <a:spcBef>
                <a:spcPts val="0"/>
              </a:spcBef>
              <a:spcAft>
                <a:spcPts val="0"/>
              </a:spcAft>
              <a:buClr>
                <a:srgbClr val="1C304A"/>
              </a:buClr>
              <a:buSzPts val="2800"/>
              <a:buNone/>
              <a:defRPr>
                <a:solidFill>
                  <a:srgbClr val="1C304A"/>
                </a:solidFill>
              </a:defRPr>
            </a:lvl2pPr>
            <a:lvl3pPr lvl="2" algn="ctr" rtl="0">
              <a:spcBef>
                <a:spcPts val="0"/>
              </a:spcBef>
              <a:spcAft>
                <a:spcPts val="0"/>
              </a:spcAft>
              <a:buClr>
                <a:srgbClr val="1C304A"/>
              </a:buClr>
              <a:buSzPts val="2800"/>
              <a:buNone/>
              <a:defRPr>
                <a:solidFill>
                  <a:srgbClr val="1C304A"/>
                </a:solidFill>
              </a:defRPr>
            </a:lvl3pPr>
            <a:lvl4pPr lvl="3" algn="ctr" rtl="0">
              <a:spcBef>
                <a:spcPts val="0"/>
              </a:spcBef>
              <a:spcAft>
                <a:spcPts val="0"/>
              </a:spcAft>
              <a:buClr>
                <a:srgbClr val="1C304A"/>
              </a:buClr>
              <a:buSzPts val="2800"/>
              <a:buNone/>
              <a:defRPr>
                <a:solidFill>
                  <a:srgbClr val="1C304A"/>
                </a:solidFill>
              </a:defRPr>
            </a:lvl4pPr>
            <a:lvl5pPr lvl="4" algn="ctr" rtl="0">
              <a:spcBef>
                <a:spcPts val="0"/>
              </a:spcBef>
              <a:spcAft>
                <a:spcPts val="0"/>
              </a:spcAft>
              <a:buClr>
                <a:srgbClr val="1C304A"/>
              </a:buClr>
              <a:buSzPts val="2800"/>
              <a:buNone/>
              <a:defRPr>
                <a:solidFill>
                  <a:srgbClr val="1C304A"/>
                </a:solidFill>
              </a:defRPr>
            </a:lvl5pPr>
            <a:lvl6pPr lvl="5" algn="ctr" rtl="0">
              <a:spcBef>
                <a:spcPts val="0"/>
              </a:spcBef>
              <a:spcAft>
                <a:spcPts val="0"/>
              </a:spcAft>
              <a:buClr>
                <a:srgbClr val="1C304A"/>
              </a:buClr>
              <a:buSzPts val="2800"/>
              <a:buNone/>
              <a:defRPr>
                <a:solidFill>
                  <a:srgbClr val="1C304A"/>
                </a:solidFill>
              </a:defRPr>
            </a:lvl6pPr>
            <a:lvl7pPr lvl="6" algn="ctr" rtl="0">
              <a:spcBef>
                <a:spcPts val="0"/>
              </a:spcBef>
              <a:spcAft>
                <a:spcPts val="0"/>
              </a:spcAft>
              <a:buClr>
                <a:srgbClr val="1C304A"/>
              </a:buClr>
              <a:buSzPts val="2800"/>
              <a:buNone/>
              <a:defRPr>
                <a:solidFill>
                  <a:srgbClr val="1C304A"/>
                </a:solidFill>
              </a:defRPr>
            </a:lvl7pPr>
            <a:lvl8pPr lvl="7" algn="ctr" rtl="0">
              <a:spcBef>
                <a:spcPts val="0"/>
              </a:spcBef>
              <a:spcAft>
                <a:spcPts val="0"/>
              </a:spcAft>
              <a:buClr>
                <a:srgbClr val="1C304A"/>
              </a:buClr>
              <a:buSzPts val="2800"/>
              <a:buNone/>
              <a:defRPr>
                <a:solidFill>
                  <a:srgbClr val="1C304A"/>
                </a:solidFill>
              </a:defRPr>
            </a:lvl8pPr>
            <a:lvl9pPr lvl="8" algn="ctr" rtl="0">
              <a:spcBef>
                <a:spcPts val="0"/>
              </a:spcBef>
              <a:spcAft>
                <a:spcPts val="0"/>
              </a:spcAft>
              <a:buClr>
                <a:srgbClr val="1C304A"/>
              </a:buClr>
              <a:buSzPts val="2800"/>
              <a:buNone/>
              <a:defRPr>
                <a:solidFill>
                  <a:srgbClr val="1C304A"/>
                </a:solidFill>
              </a:defRPr>
            </a:lvl9pPr>
          </a:lstStyle>
          <a:p>
            <a:endParaRPr/>
          </a:p>
        </p:txBody>
      </p:sp>
      <p:sp>
        <p:nvSpPr>
          <p:cNvPr id="53" name="Shape 53"/>
          <p:cNvSpPr txBox="1">
            <a:spLocks noGrp="1"/>
          </p:cNvSpPr>
          <p:nvPr>
            <p:ph type="subTitle" idx="1"/>
          </p:nvPr>
        </p:nvSpPr>
        <p:spPr>
          <a:xfrm>
            <a:off x="718647" y="903400"/>
            <a:ext cx="5017500" cy="890000"/>
          </a:xfrm>
          <a:prstGeom prst="rect">
            <a:avLst/>
          </a:prstGeom>
        </p:spPr>
        <p:txBody>
          <a:bodyPr spcFirstLastPara="1" wrap="square" lIns="91425" tIns="91425" rIns="91425" bIns="91425" anchor="ctr" anchorCtr="0"/>
          <a:lstStyle>
            <a:lvl1pPr lvl="0" rtl="0">
              <a:spcBef>
                <a:spcPts val="0"/>
              </a:spcBef>
              <a:spcAft>
                <a:spcPts val="0"/>
              </a:spcAft>
              <a:buNone/>
              <a:defRPr sz="1200" b="1">
                <a:solidFill>
                  <a:srgbClr val="FFFFFF"/>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54" name="Shape 54"/>
          <p:cNvSpPr txBox="1">
            <a:spLocks noGrp="1"/>
          </p:cNvSpPr>
          <p:nvPr>
            <p:ph type="body" idx="2"/>
          </p:nvPr>
        </p:nvSpPr>
        <p:spPr>
          <a:xfrm>
            <a:off x="696618" y="2601979"/>
            <a:ext cx="2258100" cy="1776800"/>
          </a:xfrm>
          <a:prstGeom prst="rect">
            <a:avLst/>
          </a:prstGeom>
        </p:spPr>
        <p:txBody>
          <a:bodyPr spcFirstLastPara="1" wrap="square" lIns="91425" tIns="91425" rIns="91425" bIns="91425" anchor="t" anchorCtr="0"/>
          <a:lstStyle>
            <a:lvl1pPr marL="457200" lvl="0" indent="-317500" rtl="0">
              <a:spcBef>
                <a:spcPts val="0"/>
              </a:spcBef>
              <a:spcAft>
                <a:spcPts val="0"/>
              </a:spcAft>
              <a:buClr>
                <a:srgbClr val="FFFFFF"/>
              </a:buClr>
              <a:buSzPts val="1400"/>
              <a:buChar char="●"/>
              <a:defRPr sz="1400">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04800" rtl="0">
              <a:spcBef>
                <a:spcPts val="1600"/>
              </a:spcBef>
              <a:spcAft>
                <a:spcPts val="0"/>
              </a:spcAft>
              <a:buClr>
                <a:srgbClr val="FFFFFF"/>
              </a:buClr>
              <a:buSzPts val="1200"/>
              <a:buChar char="●"/>
              <a:defRPr sz="1200">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55" name="Shape 55"/>
          <p:cNvSpPr txBox="1">
            <a:spLocks noGrp="1"/>
          </p:cNvSpPr>
          <p:nvPr>
            <p:ph type="body" idx="3"/>
          </p:nvPr>
        </p:nvSpPr>
        <p:spPr>
          <a:xfrm>
            <a:off x="3282893" y="2601979"/>
            <a:ext cx="2258100" cy="1776800"/>
          </a:xfrm>
          <a:prstGeom prst="rect">
            <a:avLst/>
          </a:prstGeom>
        </p:spPr>
        <p:txBody>
          <a:bodyPr spcFirstLastPara="1" wrap="square" lIns="91425" tIns="91425" rIns="91425" bIns="91425" anchor="t" anchorCtr="0"/>
          <a:lstStyle>
            <a:lvl1pPr marL="457200" lvl="0" indent="-317500" rtl="0">
              <a:spcBef>
                <a:spcPts val="0"/>
              </a:spcBef>
              <a:spcAft>
                <a:spcPts val="0"/>
              </a:spcAft>
              <a:buClr>
                <a:srgbClr val="FFFFFF"/>
              </a:buClr>
              <a:buSzPts val="1400"/>
              <a:buChar char="●"/>
              <a:defRPr sz="1400">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04800" rtl="0">
              <a:spcBef>
                <a:spcPts val="1600"/>
              </a:spcBef>
              <a:spcAft>
                <a:spcPts val="0"/>
              </a:spcAft>
              <a:buClr>
                <a:srgbClr val="FFFFFF"/>
              </a:buClr>
              <a:buSzPts val="1200"/>
              <a:buChar char="●"/>
              <a:defRPr sz="1200">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56" name="Shape 56"/>
          <p:cNvSpPr txBox="1">
            <a:spLocks noGrp="1"/>
          </p:cNvSpPr>
          <p:nvPr>
            <p:ph type="body" idx="4"/>
          </p:nvPr>
        </p:nvSpPr>
        <p:spPr>
          <a:xfrm>
            <a:off x="5869167" y="2601979"/>
            <a:ext cx="2258100" cy="1776800"/>
          </a:xfrm>
          <a:prstGeom prst="rect">
            <a:avLst/>
          </a:prstGeom>
        </p:spPr>
        <p:txBody>
          <a:bodyPr spcFirstLastPara="1" wrap="square" lIns="91425" tIns="91425" rIns="91425" bIns="91425" anchor="t" anchorCtr="0"/>
          <a:lstStyle>
            <a:lvl1pPr marL="457200" lvl="0" indent="-317500" rtl="0">
              <a:spcBef>
                <a:spcPts val="0"/>
              </a:spcBef>
              <a:spcAft>
                <a:spcPts val="0"/>
              </a:spcAft>
              <a:buClr>
                <a:srgbClr val="FFFFFF"/>
              </a:buClr>
              <a:buSzPts val="1400"/>
              <a:buChar char="●"/>
              <a:defRPr sz="1400">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04800" rtl="0">
              <a:spcBef>
                <a:spcPts val="1600"/>
              </a:spcBef>
              <a:spcAft>
                <a:spcPts val="0"/>
              </a:spcAft>
              <a:buClr>
                <a:srgbClr val="FFFFFF"/>
              </a:buClr>
              <a:buSzPts val="1200"/>
              <a:buChar char="●"/>
              <a:defRPr sz="1200">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57" name="Shape 57"/>
          <p:cNvSpPr/>
          <p:nvPr/>
        </p:nvSpPr>
        <p:spPr>
          <a:xfrm>
            <a:off x="775025" y="1762199"/>
            <a:ext cx="467100" cy="622800"/>
          </a:xfrm>
          <a:prstGeom prst="ellipse">
            <a:avLst/>
          </a:prstGeom>
          <a:solidFill>
            <a:srgbClr val="1C304A"/>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58" name="Shape 58"/>
          <p:cNvSpPr txBox="1"/>
          <p:nvPr/>
        </p:nvSpPr>
        <p:spPr>
          <a:xfrm>
            <a:off x="775025" y="1793400"/>
            <a:ext cx="467100" cy="560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rgbClr val="00CFFF"/>
                </a:solidFill>
                <a:latin typeface="Helvetica Neue"/>
                <a:ea typeface="Helvetica Neue"/>
                <a:cs typeface="Helvetica Neue"/>
                <a:sym typeface="Helvetica Neue"/>
              </a:rPr>
              <a:t>1</a:t>
            </a:r>
            <a:endParaRPr sz="1800">
              <a:solidFill>
                <a:srgbClr val="00CFFF"/>
              </a:solidFill>
            </a:endParaRPr>
          </a:p>
        </p:txBody>
      </p:sp>
      <p:sp>
        <p:nvSpPr>
          <p:cNvPr id="59" name="Shape 59"/>
          <p:cNvSpPr/>
          <p:nvPr/>
        </p:nvSpPr>
        <p:spPr>
          <a:xfrm>
            <a:off x="3335083" y="1762199"/>
            <a:ext cx="467100" cy="622800"/>
          </a:xfrm>
          <a:prstGeom prst="ellipse">
            <a:avLst/>
          </a:prstGeom>
          <a:solidFill>
            <a:srgbClr val="1C304A"/>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60" name="Shape 60"/>
          <p:cNvSpPr txBox="1"/>
          <p:nvPr/>
        </p:nvSpPr>
        <p:spPr>
          <a:xfrm>
            <a:off x="3335083" y="1793400"/>
            <a:ext cx="467100" cy="560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rgbClr val="00CFFF"/>
                </a:solidFill>
                <a:latin typeface="Helvetica Neue"/>
                <a:ea typeface="Helvetica Neue"/>
                <a:cs typeface="Helvetica Neue"/>
                <a:sym typeface="Helvetica Neue"/>
              </a:rPr>
              <a:t>2</a:t>
            </a:r>
            <a:endParaRPr sz="1800">
              <a:solidFill>
                <a:srgbClr val="00CFFF"/>
              </a:solidFill>
            </a:endParaRPr>
          </a:p>
        </p:txBody>
      </p:sp>
      <p:sp>
        <p:nvSpPr>
          <p:cNvPr id="61" name="Shape 61"/>
          <p:cNvSpPr/>
          <p:nvPr/>
        </p:nvSpPr>
        <p:spPr>
          <a:xfrm>
            <a:off x="5952935" y="1762199"/>
            <a:ext cx="467100" cy="622800"/>
          </a:xfrm>
          <a:prstGeom prst="ellipse">
            <a:avLst/>
          </a:prstGeom>
          <a:solidFill>
            <a:srgbClr val="1C304A"/>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b="1">
              <a:solidFill>
                <a:srgbClr val="FFFFFF"/>
              </a:solidFill>
              <a:latin typeface="Helvetica Neue"/>
              <a:ea typeface="Helvetica Neue"/>
              <a:cs typeface="Helvetica Neue"/>
              <a:sym typeface="Helvetica Neue"/>
            </a:endParaRPr>
          </a:p>
        </p:txBody>
      </p:sp>
      <p:sp>
        <p:nvSpPr>
          <p:cNvPr id="62" name="Shape 62"/>
          <p:cNvSpPr txBox="1"/>
          <p:nvPr/>
        </p:nvSpPr>
        <p:spPr>
          <a:xfrm>
            <a:off x="5952935" y="1793400"/>
            <a:ext cx="467100" cy="560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rgbClr val="00CFFF"/>
                </a:solidFill>
                <a:latin typeface="Helvetica Neue"/>
                <a:ea typeface="Helvetica Neue"/>
                <a:cs typeface="Helvetica Neue"/>
                <a:sym typeface="Helvetica Neue"/>
              </a:rPr>
              <a:t>3</a:t>
            </a:r>
            <a:endParaRPr sz="1800">
              <a:solidFill>
                <a:srgbClr val="00CFFF"/>
              </a:solidFill>
            </a:endParaRPr>
          </a:p>
        </p:txBody>
      </p:sp>
    </p:spTree>
    <p:extLst>
      <p:ext uri="{BB962C8B-B14F-4D97-AF65-F5344CB8AC3E}">
        <p14:creationId xmlns:p14="http://schemas.microsoft.com/office/powerpoint/2010/main" val="270742397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right - LG quote">
  <p:cSld name="Bright - LG quote">
    <p:bg>
      <p:bgPr>
        <a:solidFill>
          <a:srgbClr val="00CFFF"/>
        </a:solidFill>
        <a:effectLst/>
      </p:bgPr>
    </p:bg>
    <p:spTree>
      <p:nvGrpSpPr>
        <p:cNvPr id="1" name="Shape 34"/>
        <p:cNvGrpSpPr/>
        <p:nvPr/>
      </p:nvGrpSpPr>
      <p:grpSpPr>
        <a:xfrm>
          <a:off x="0" y="0"/>
          <a:ext cx="0" cy="0"/>
          <a:chOff x="0" y="0"/>
          <a:chExt cx="0" cy="0"/>
        </a:xfrm>
      </p:grpSpPr>
      <p:sp>
        <p:nvSpPr>
          <p:cNvPr id="35" name="Shape 35"/>
          <p:cNvSpPr txBox="1">
            <a:spLocks noGrp="1"/>
          </p:cNvSpPr>
          <p:nvPr>
            <p:ph type="sldNum" idx="12"/>
          </p:nvPr>
        </p:nvSpPr>
        <p:spPr>
          <a:xfrm>
            <a:off x="8472450" y="6353852"/>
            <a:ext cx="548700" cy="349200"/>
          </a:xfrm>
          <a:prstGeom prst="rect">
            <a:avLst/>
          </a:prstGeom>
        </p:spPr>
        <p:txBody>
          <a:bodyPr spcFirstLastPara="1" wrap="square" lIns="91425" tIns="91425" rIns="91425" bIns="91425" anchor="ctr"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spcBef>
                <a:spcPts val="0"/>
              </a:spcBef>
              <a:spcAft>
                <a:spcPts val="0"/>
              </a:spcAft>
              <a:buNone/>
            </a:pPr>
            <a:fld id="{00000000-1234-1234-1234-123412341234}" type="slidenum">
              <a:rPr lang="en"/>
              <a:t>‹#›</a:t>
            </a:fld>
            <a:endParaRPr/>
          </a:p>
        </p:txBody>
      </p:sp>
      <p:sp>
        <p:nvSpPr>
          <p:cNvPr id="36" name="Shape 36"/>
          <p:cNvSpPr txBox="1">
            <a:spLocks noGrp="1"/>
          </p:cNvSpPr>
          <p:nvPr>
            <p:ph type="ctrTitle"/>
          </p:nvPr>
        </p:nvSpPr>
        <p:spPr>
          <a:xfrm>
            <a:off x="712850" y="714943"/>
            <a:ext cx="7386600" cy="4977200"/>
          </a:xfrm>
          <a:prstGeom prst="rect">
            <a:avLst/>
          </a:prstGeom>
        </p:spPr>
        <p:txBody>
          <a:bodyPr spcFirstLastPara="1" wrap="square" lIns="91425" tIns="91425" rIns="91425" bIns="91425" anchor="ctr" anchorCtr="0"/>
          <a:lstStyle>
            <a:lvl1pPr lvl="0" rtl="0">
              <a:lnSpc>
                <a:spcPct val="100000"/>
              </a:lnSpc>
              <a:spcBef>
                <a:spcPts val="0"/>
              </a:spcBef>
              <a:spcAft>
                <a:spcPts val="0"/>
              </a:spcAft>
              <a:buClr>
                <a:srgbClr val="1C304A"/>
              </a:buClr>
              <a:buSzPts val="3200"/>
              <a:buNone/>
              <a:defRPr sz="3200" b="1">
                <a:solidFill>
                  <a:srgbClr val="1C304A"/>
                </a:solidFill>
              </a:defRPr>
            </a:lvl1pPr>
            <a:lvl2pPr lvl="1" algn="ctr" rtl="0">
              <a:spcBef>
                <a:spcPts val="0"/>
              </a:spcBef>
              <a:spcAft>
                <a:spcPts val="0"/>
              </a:spcAft>
              <a:buClr>
                <a:srgbClr val="1C304A"/>
              </a:buClr>
              <a:buSzPts val="6000"/>
              <a:buNone/>
              <a:defRPr sz="6000">
                <a:solidFill>
                  <a:srgbClr val="1C304A"/>
                </a:solidFill>
              </a:defRPr>
            </a:lvl2pPr>
            <a:lvl3pPr lvl="2" algn="ctr" rtl="0">
              <a:spcBef>
                <a:spcPts val="0"/>
              </a:spcBef>
              <a:spcAft>
                <a:spcPts val="0"/>
              </a:spcAft>
              <a:buClr>
                <a:srgbClr val="1C304A"/>
              </a:buClr>
              <a:buSzPts val="6000"/>
              <a:buNone/>
              <a:defRPr sz="6000">
                <a:solidFill>
                  <a:srgbClr val="1C304A"/>
                </a:solidFill>
              </a:defRPr>
            </a:lvl3pPr>
            <a:lvl4pPr lvl="3" algn="ctr" rtl="0">
              <a:spcBef>
                <a:spcPts val="0"/>
              </a:spcBef>
              <a:spcAft>
                <a:spcPts val="0"/>
              </a:spcAft>
              <a:buClr>
                <a:srgbClr val="1C304A"/>
              </a:buClr>
              <a:buSzPts val="6000"/>
              <a:buNone/>
              <a:defRPr sz="6000">
                <a:solidFill>
                  <a:srgbClr val="1C304A"/>
                </a:solidFill>
              </a:defRPr>
            </a:lvl4pPr>
            <a:lvl5pPr lvl="4" algn="ctr" rtl="0">
              <a:spcBef>
                <a:spcPts val="0"/>
              </a:spcBef>
              <a:spcAft>
                <a:spcPts val="0"/>
              </a:spcAft>
              <a:buClr>
                <a:srgbClr val="1C304A"/>
              </a:buClr>
              <a:buSzPts val="6000"/>
              <a:buNone/>
              <a:defRPr sz="6000">
                <a:solidFill>
                  <a:srgbClr val="1C304A"/>
                </a:solidFill>
              </a:defRPr>
            </a:lvl5pPr>
            <a:lvl6pPr lvl="5" algn="ctr" rtl="0">
              <a:spcBef>
                <a:spcPts val="0"/>
              </a:spcBef>
              <a:spcAft>
                <a:spcPts val="0"/>
              </a:spcAft>
              <a:buClr>
                <a:srgbClr val="1C304A"/>
              </a:buClr>
              <a:buSzPts val="6000"/>
              <a:buNone/>
              <a:defRPr sz="6000">
                <a:solidFill>
                  <a:srgbClr val="1C304A"/>
                </a:solidFill>
              </a:defRPr>
            </a:lvl6pPr>
            <a:lvl7pPr lvl="6" algn="ctr" rtl="0">
              <a:spcBef>
                <a:spcPts val="0"/>
              </a:spcBef>
              <a:spcAft>
                <a:spcPts val="0"/>
              </a:spcAft>
              <a:buClr>
                <a:srgbClr val="1C304A"/>
              </a:buClr>
              <a:buSzPts val="6000"/>
              <a:buNone/>
              <a:defRPr sz="6000">
                <a:solidFill>
                  <a:srgbClr val="1C304A"/>
                </a:solidFill>
              </a:defRPr>
            </a:lvl7pPr>
            <a:lvl8pPr lvl="7" algn="ctr" rtl="0">
              <a:spcBef>
                <a:spcPts val="0"/>
              </a:spcBef>
              <a:spcAft>
                <a:spcPts val="0"/>
              </a:spcAft>
              <a:buClr>
                <a:srgbClr val="1C304A"/>
              </a:buClr>
              <a:buSzPts val="6000"/>
              <a:buNone/>
              <a:defRPr sz="6000">
                <a:solidFill>
                  <a:srgbClr val="1C304A"/>
                </a:solidFill>
              </a:defRPr>
            </a:lvl8pPr>
            <a:lvl9pPr lvl="8" algn="ctr" rtl="0">
              <a:spcBef>
                <a:spcPts val="0"/>
              </a:spcBef>
              <a:spcAft>
                <a:spcPts val="0"/>
              </a:spcAft>
              <a:buClr>
                <a:srgbClr val="1C304A"/>
              </a:buClr>
              <a:buSzPts val="6000"/>
              <a:buNone/>
              <a:defRPr sz="6000">
                <a:solidFill>
                  <a:srgbClr val="1C304A"/>
                </a:solidFill>
              </a:defRPr>
            </a:lvl9pPr>
          </a:lstStyle>
          <a:p>
            <a:endParaRPr/>
          </a:p>
        </p:txBody>
      </p:sp>
    </p:spTree>
    <p:extLst>
      <p:ext uri="{BB962C8B-B14F-4D97-AF65-F5344CB8AC3E}">
        <p14:creationId xmlns:p14="http://schemas.microsoft.com/office/powerpoint/2010/main" val="167502134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5 boxes 1">
  <p:cSld name="5 boxes 1">
    <p:bg>
      <p:bgPr>
        <a:solidFill>
          <a:srgbClr val="FFFFFF"/>
        </a:solidFill>
        <a:effectLst/>
      </p:bgPr>
    </p:bg>
    <p:spTree>
      <p:nvGrpSpPr>
        <p:cNvPr id="1" name="Shape 132"/>
        <p:cNvGrpSpPr/>
        <p:nvPr/>
      </p:nvGrpSpPr>
      <p:grpSpPr>
        <a:xfrm>
          <a:off x="0" y="0"/>
          <a:ext cx="0" cy="0"/>
          <a:chOff x="0" y="0"/>
          <a:chExt cx="0" cy="0"/>
        </a:xfrm>
      </p:grpSpPr>
      <p:sp>
        <p:nvSpPr>
          <p:cNvPr id="133" name="Shape 133"/>
          <p:cNvSpPr txBox="1">
            <a:spLocks noGrp="1"/>
          </p:cNvSpPr>
          <p:nvPr>
            <p:ph type="sldNum" idx="12"/>
          </p:nvPr>
        </p:nvSpPr>
        <p:spPr>
          <a:xfrm>
            <a:off x="8472450" y="6353852"/>
            <a:ext cx="548700" cy="349200"/>
          </a:xfrm>
          <a:prstGeom prst="rect">
            <a:avLst/>
          </a:prstGeom>
        </p:spPr>
        <p:txBody>
          <a:bodyPr spcFirstLastPara="1" wrap="square" lIns="91425" tIns="91425" rIns="91425" bIns="91425" anchor="ctr"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spcBef>
                <a:spcPts val="0"/>
              </a:spcBef>
              <a:spcAft>
                <a:spcPts val="0"/>
              </a:spcAft>
              <a:buNone/>
            </a:pPr>
            <a:fld id="{00000000-1234-1234-1234-123412341234}" type="slidenum">
              <a:rPr lang="en"/>
              <a:t>‹#›</a:t>
            </a:fld>
            <a:endParaRPr/>
          </a:p>
        </p:txBody>
      </p:sp>
      <p:sp>
        <p:nvSpPr>
          <p:cNvPr id="134" name="Shape 134"/>
          <p:cNvSpPr txBox="1">
            <a:spLocks noGrp="1"/>
          </p:cNvSpPr>
          <p:nvPr>
            <p:ph type="ctrTitle"/>
          </p:nvPr>
        </p:nvSpPr>
        <p:spPr>
          <a:xfrm>
            <a:off x="718662" y="819636"/>
            <a:ext cx="7386600" cy="1125600"/>
          </a:xfrm>
          <a:prstGeom prst="rect">
            <a:avLst/>
          </a:prstGeom>
        </p:spPr>
        <p:txBody>
          <a:bodyPr spcFirstLastPara="1" wrap="square" lIns="91425" tIns="91425" rIns="91425" bIns="91425" anchor="t" anchorCtr="0"/>
          <a:lstStyle>
            <a:lvl1pPr lvl="0" rtl="0">
              <a:lnSpc>
                <a:spcPct val="100000"/>
              </a:lnSpc>
              <a:spcBef>
                <a:spcPts val="0"/>
              </a:spcBef>
              <a:spcAft>
                <a:spcPts val="0"/>
              </a:spcAft>
              <a:buClr>
                <a:srgbClr val="046B99"/>
              </a:buClr>
              <a:buSzPts val="2600"/>
              <a:buNone/>
              <a:defRPr sz="2600" b="1">
                <a:solidFill>
                  <a:srgbClr val="046B99"/>
                </a:solidFill>
              </a:defRPr>
            </a:lvl1pPr>
            <a:lvl2pPr lvl="1" algn="ctr" rtl="0">
              <a:spcBef>
                <a:spcPts val="0"/>
              </a:spcBef>
              <a:spcAft>
                <a:spcPts val="0"/>
              </a:spcAft>
              <a:buClr>
                <a:srgbClr val="1C304A"/>
              </a:buClr>
              <a:buSzPts val="2800"/>
              <a:buNone/>
              <a:defRPr>
                <a:solidFill>
                  <a:srgbClr val="1C304A"/>
                </a:solidFill>
              </a:defRPr>
            </a:lvl2pPr>
            <a:lvl3pPr lvl="2" algn="ctr" rtl="0">
              <a:spcBef>
                <a:spcPts val="0"/>
              </a:spcBef>
              <a:spcAft>
                <a:spcPts val="0"/>
              </a:spcAft>
              <a:buClr>
                <a:srgbClr val="1C304A"/>
              </a:buClr>
              <a:buSzPts val="2800"/>
              <a:buNone/>
              <a:defRPr>
                <a:solidFill>
                  <a:srgbClr val="1C304A"/>
                </a:solidFill>
              </a:defRPr>
            </a:lvl3pPr>
            <a:lvl4pPr lvl="3" algn="ctr" rtl="0">
              <a:spcBef>
                <a:spcPts val="0"/>
              </a:spcBef>
              <a:spcAft>
                <a:spcPts val="0"/>
              </a:spcAft>
              <a:buClr>
                <a:srgbClr val="1C304A"/>
              </a:buClr>
              <a:buSzPts val="2800"/>
              <a:buNone/>
              <a:defRPr>
                <a:solidFill>
                  <a:srgbClr val="1C304A"/>
                </a:solidFill>
              </a:defRPr>
            </a:lvl4pPr>
            <a:lvl5pPr lvl="4" algn="ctr" rtl="0">
              <a:spcBef>
                <a:spcPts val="0"/>
              </a:spcBef>
              <a:spcAft>
                <a:spcPts val="0"/>
              </a:spcAft>
              <a:buClr>
                <a:srgbClr val="1C304A"/>
              </a:buClr>
              <a:buSzPts val="2800"/>
              <a:buNone/>
              <a:defRPr>
                <a:solidFill>
                  <a:srgbClr val="1C304A"/>
                </a:solidFill>
              </a:defRPr>
            </a:lvl5pPr>
            <a:lvl6pPr lvl="5" algn="ctr" rtl="0">
              <a:spcBef>
                <a:spcPts val="0"/>
              </a:spcBef>
              <a:spcAft>
                <a:spcPts val="0"/>
              </a:spcAft>
              <a:buClr>
                <a:srgbClr val="1C304A"/>
              </a:buClr>
              <a:buSzPts val="2800"/>
              <a:buNone/>
              <a:defRPr>
                <a:solidFill>
                  <a:srgbClr val="1C304A"/>
                </a:solidFill>
              </a:defRPr>
            </a:lvl6pPr>
            <a:lvl7pPr lvl="6" algn="ctr" rtl="0">
              <a:spcBef>
                <a:spcPts val="0"/>
              </a:spcBef>
              <a:spcAft>
                <a:spcPts val="0"/>
              </a:spcAft>
              <a:buClr>
                <a:srgbClr val="1C304A"/>
              </a:buClr>
              <a:buSzPts val="2800"/>
              <a:buNone/>
              <a:defRPr>
                <a:solidFill>
                  <a:srgbClr val="1C304A"/>
                </a:solidFill>
              </a:defRPr>
            </a:lvl7pPr>
            <a:lvl8pPr lvl="7" algn="ctr" rtl="0">
              <a:spcBef>
                <a:spcPts val="0"/>
              </a:spcBef>
              <a:spcAft>
                <a:spcPts val="0"/>
              </a:spcAft>
              <a:buClr>
                <a:srgbClr val="1C304A"/>
              </a:buClr>
              <a:buSzPts val="2800"/>
              <a:buNone/>
              <a:defRPr>
                <a:solidFill>
                  <a:srgbClr val="1C304A"/>
                </a:solidFill>
              </a:defRPr>
            </a:lvl8pPr>
            <a:lvl9pPr lvl="8" algn="ctr" rtl="0">
              <a:spcBef>
                <a:spcPts val="0"/>
              </a:spcBef>
              <a:spcAft>
                <a:spcPts val="0"/>
              </a:spcAft>
              <a:buClr>
                <a:srgbClr val="1C304A"/>
              </a:buClr>
              <a:buSzPts val="2800"/>
              <a:buNone/>
              <a:defRPr>
                <a:solidFill>
                  <a:srgbClr val="1C304A"/>
                </a:solidFill>
              </a:defRPr>
            </a:lvl9pPr>
          </a:lstStyle>
          <a:p>
            <a:endParaRPr/>
          </a:p>
        </p:txBody>
      </p:sp>
      <p:sp>
        <p:nvSpPr>
          <p:cNvPr id="135" name="Shape 135"/>
          <p:cNvSpPr txBox="1">
            <a:spLocks noGrp="1"/>
          </p:cNvSpPr>
          <p:nvPr>
            <p:ph type="subTitle" idx="1"/>
          </p:nvPr>
        </p:nvSpPr>
        <p:spPr>
          <a:xfrm>
            <a:off x="718647" y="389667"/>
            <a:ext cx="5017500" cy="890000"/>
          </a:xfrm>
          <a:prstGeom prst="rect">
            <a:avLst/>
          </a:prstGeom>
        </p:spPr>
        <p:txBody>
          <a:bodyPr spcFirstLastPara="1" wrap="square" lIns="91425" tIns="91425" rIns="91425" bIns="91425" anchor="ctr" anchorCtr="0"/>
          <a:lstStyle>
            <a:lvl1pPr lvl="0" rtl="0">
              <a:spcBef>
                <a:spcPts val="0"/>
              </a:spcBef>
              <a:spcAft>
                <a:spcPts val="0"/>
              </a:spcAft>
              <a:buNone/>
              <a:defRPr sz="1200" b="1">
                <a:solidFill>
                  <a:srgbClr val="1C304A"/>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136" name="Shape 136"/>
          <p:cNvSpPr/>
          <p:nvPr/>
        </p:nvSpPr>
        <p:spPr>
          <a:xfrm>
            <a:off x="1414800" y="2354933"/>
            <a:ext cx="1403700" cy="2850000"/>
          </a:xfrm>
          <a:prstGeom prst="rect">
            <a:avLst/>
          </a:prstGeom>
          <a:solidFill>
            <a:srgbClr val="1C304A"/>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7200" b="1">
                <a:solidFill>
                  <a:srgbClr val="00CFFF"/>
                </a:solidFill>
                <a:latin typeface="Helvetica Neue"/>
                <a:ea typeface="Helvetica Neue"/>
                <a:cs typeface="Helvetica Neue"/>
                <a:sym typeface="Helvetica Neue"/>
              </a:rPr>
              <a:t>1</a:t>
            </a:r>
            <a:endParaRPr sz="7200" b="1">
              <a:solidFill>
                <a:srgbClr val="00CFFF"/>
              </a:solidFill>
              <a:latin typeface="Helvetica Neue"/>
              <a:ea typeface="Helvetica Neue"/>
              <a:cs typeface="Helvetica Neue"/>
              <a:sym typeface="Helvetica Neue"/>
            </a:endParaRPr>
          </a:p>
        </p:txBody>
      </p:sp>
      <p:sp>
        <p:nvSpPr>
          <p:cNvPr id="137" name="Shape 137"/>
          <p:cNvSpPr txBox="1">
            <a:spLocks noGrp="1"/>
          </p:cNvSpPr>
          <p:nvPr>
            <p:ph type="body" idx="2"/>
          </p:nvPr>
        </p:nvSpPr>
        <p:spPr>
          <a:xfrm>
            <a:off x="1459213" y="3979233"/>
            <a:ext cx="1278900" cy="1094800"/>
          </a:xfrm>
          <a:prstGeom prst="rect">
            <a:avLst/>
          </a:prstGeom>
        </p:spPr>
        <p:txBody>
          <a:bodyPr spcFirstLastPara="1" wrap="square" lIns="91425" tIns="91425" rIns="91425" bIns="91425" anchor="t" anchorCtr="0"/>
          <a:lstStyle>
            <a:lvl1pPr marL="457200" lvl="0" indent="-304800" rtl="0">
              <a:spcBef>
                <a:spcPts val="0"/>
              </a:spcBef>
              <a:spcAft>
                <a:spcPts val="0"/>
              </a:spcAft>
              <a:buClr>
                <a:srgbClr val="FFFFFF"/>
              </a:buClr>
              <a:buSzPts val="1200"/>
              <a:buChar char="●"/>
              <a:defRPr sz="1200" b="1">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04800" rtl="0">
              <a:spcBef>
                <a:spcPts val="1600"/>
              </a:spcBef>
              <a:spcAft>
                <a:spcPts val="0"/>
              </a:spcAft>
              <a:buClr>
                <a:srgbClr val="FFFFFF"/>
              </a:buClr>
              <a:buSzPts val="1200"/>
              <a:buChar char="●"/>
              <a:defRPr>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138" name="Shape 138"/>
          <p:cNvSpPr/>
          <p:nvPr/>
        </p:nvSpPr>
        <p:spPr>
          <a:xfrm>
            <a:off x="2945000" y="2354933"/>
            <a:ext cx="1403700" cy="2850000"/>
          </a:xfrm>
          <a:prstGeom prst="rect">
            <a:avLst/>
          </a:prstGeom>
          <a:solidFill>
            <a:srgbClr val="1C304A"/>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7200" b="1">
                <a:solidFill>
                  <a:srgbClr val="00CFFF"/>
                </a:solidFill>
                <a:latin typeface="Helvetica Neue"/>
                <a:ea typeface="Helvetica Neue"/>
                <a:cs typeface="Helvetica Neue"/>
                <a:sym typeface="Helvetica Neue"/>
              </a:rPr>
              <a:t>2</a:t>
            </a:r>
            <a:endParaRPr sz="7200" b="1">
              <a:solidFill>
                <a:srgbClr val="00CFFF"/>
              </a:solidFill>
              <a:latin typeface="Helvetica Neue"/>
              <a:ea typeface="Helvetica Neue"/>
              <a:cs typeface="Helvetica Neue"/>
              <a:sym typeface="Helvetica Neue"/>
            </a:endParaRPr>
          </a:p>
        </p:txBody>
      </p:sp>
      <p:sp>
        <p:nvSpPr>
          <p:cNvPr id="139" name="Shape 139"/>
          <p:cNvSpPr txBox="1">
            <a:spLocks noGrp="1"/>
          </p:cNvSpPr>
          <p:nvPr>
            <p:ph type="body" idx="3"/>
          </p:nvPr>
        </p:nvSpPr>
        <p:spPr>
          <a:xfrm>
            <a:off x="2989413" y="3979233"/>
            <a:ext cx="1278900" cy="1094800"/>
          </a:xfrm>
          <a:prstGeom prst="rect">
            <a:avLst/>
          </a:prstGeom>
        </p:spPr>
        <p:txBody>
          <a:bodyPr spcFirstLastPara="1" wrap="square" lIns="91425" tIns="91425" rIns="91425" bIns="91425" anchor="t" anchorCtr="0"/>
          <a:lstStyle>
            <a:lvl1pPr marL="457200" lvl="0" indent="-304800" rtl="0">
              <a:spcBef>
                <a:spcPts val="0"/>
              </a:spcBef>
              <a:spcAft>
                <a:spcPts val="0"/>
              </a:spcAft>
              <a:buClr>
                <a:srgbClr val="FFFFFF"/>
              </a:buClr>
              <a:buSzPts val="1200"/>
              <a:buChar char="●"/>
              <a:defRPr sz="1200" b="1">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04800" rtl="0">
              <a:spcBef>
                <a:spcPts val="1600"/>
              </a:spcBef>
              <a:spcAft>
                <a:spcPts val="0"/>
              </a:spcAft>
              <a:buClr>
                <a:srgbClr val="FFFFFF"/>
              </a:buClr>
              <a:buSzPts val="1200"/>
              <a:buChar char="●"/>
              <a:defRPr>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140" name="Shape 140"/>
          <p:cNvSpPr/>
          <p:nvPr/>
        </p:nvSpPr>
        <p:spPr>
          <a:xfrm>
            <a:off x="4475200" y="2354933"/>
            <a:ext cx="1403700" cy="2850000"/>
          </a:xfrm>
          <a:prstGeom prst="rect">
            <a:avLst/>
          </a:prstGeom>
          <a:solidFill>
            <a:srgbClr val="1C304A"/>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7200" b="1">
                <a:solidFill>
                  <a:srgbClr val="00CFFF"/>
                </a:solidFill>
                <a:latin typeface="Helvetica Neue"/>
                <a:ea typeface="Helvetica Neue"/>
                <a:cs typeface="Helvetica Neue"/>
                <a:sym typeface="Helvetica Neue"/>
              </a:rPr>
              <a:t>3</a:t>
            </a:r>
            <a:endParaRPr sz="7200" b="1">
              <a:solidFill>
                <a:srgbClr val="00CFFF"/>
              </a:solidFill>
              <a:latin typeface="Helvetica Neue"/>
              <a:ea typeface="Helvetica Neue"/>
              <a:cs typeface="Helvetica Neue"/>
              <a:sym typeface="Helvetica Neue"/>
            </a:endParaRPr>
          </a:p>
        </p:txBody>
      </p:sp>
      <p:sp>
        <p:nvSpPr>
          <p:cNvPr id="141" name="Shape 141"/>
          <p:cNvSpPr txBox="1">
            <a:spLocks noGrp="1"/>
          </p:cNvSpPr>
          <p:nvPr>
            <p:ph type="body" idx="4"/>
          </p:nvPr>
        </p:nvSpPr>
        <p:spPr>
          <a:xfrm>
            <a:off x="4519613" y="3979233"/>
            <a:ext cx="1278900" cy="1094800"/>
          </a:xfrm>
          <a:prstGeom prst="rect">
            <a:avLst/>
          </a:prstGeom>
        </p:spPr>
        <p:txBody>
          <a:bodyPr spcFirstLastPara="1" wrap="square" lIns="91425" tIns="91425" rIns="91425" bIns="91425" anchor="t" anchorCtr="0"/>
          <a:lstStyle>
            <a:lvl1pPr marL="457200" lvl="0" indent="-304800" rtl="0">
              <a:spcBef>
                <a:spcPts val="0"/>
              </a:spcBef>
              <a:spcAft>
                <a:spcPts val="0"/>
              </a:spcAft>
              <a:buClr>
                <a:srgbClr val="FFFFFF"/>
              </a:buClr>
              <a:buSzPts val="1200"/>
              <a:buChar char="●"/>
              <a:defRPr sz="1200" b="1">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04800" rtl="0">
              <a:spcBef>
                <a:spcPts val="1600"/>
              </a:spcBef>
              <a:spcAft>
                <a:spcPts val="0"/>
              </a:spcAft>
              <a:buClr>
                <a:srgbClr val="FFFFFF"/>
              </a:buClr>
              <a:buSzPts val="1200"/>
              <a:buChar char="●"/>
              <a:defRPr>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142" name="Shape 142"/>
          <p:cNvSpPr/>
          <p:nvPr/>
        </p:nvSpPr>
        <p:spPr>
          <a:xfrm>
            <a:off x="6005400" y="2354933"/>
            <a:ext cx="1403700" cy="2850000"/>
          </a:xfrm>
          <a:prstGeom prst="rect">
            <a:avLst/>
          </a:prstGeom>
          <a:solidFill>
            <a:srgbClr val="1C304A"/>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7200" b="1">
                <a:solidFill>
                  <a:srgbClr val="00CFFF"/>
                </a:solidFill>
                <a:latin typeface="Helvetica Neue"/>
                <a:ea typeface="Helvetica Neue"/>
                <a:cs typeface="Helvetica Neue"/>
                <a:sym typeface="Helvetica Neue"/>
              </a:rPr>
              <a:t>4</a:t>
            </a:r>
            <a:endParaRPr sz="7200" b="1">
              <a:solidFill>
                <a:srgbClr val="00CFFF"/>
              </a:solidFill>
              <a:latin typeface="Helvetica Neue"/>
              <a:ea typeface="Helvetica Neue"/>
              <a:cs typeface="Helvetica Neue"/>
              <a:sym typeface="Helvetica Neue"/>
            </a:endParaRPr>
          </a:p>
        </p:txBody>
      </p:sp>
      <p:sp>
        <p:nvSpPr>
          <p:cNvPr id="143" name="Shape 143"/>
          <p:cNvSpPr txBox="1">
            <a:spLocks noGrp="1"/>
          </p:cNvSpPr>
          <p:nvPr>
            <p:ph type="body" idx="5"/>
          </p:nvPr>
        </p:nvSpPr>
        <p:spPr>
          <a:xfrm>
            <a:off x="6049813" y="3979233"/>
            <a:ext cx="1278900" cy="1094800"/>
          </a:xfrm>
          <a:prstGeom prst="rect">
            <a:avLst/>
          </a:prstGeom>
        </p:spPr>
        <p:txBody>
          <a:bodyPr spcFirstLastPara="1" wrap="square" lIns="91425" tIns="91425" rIns="91425" bIns="91425" anchor="t" anchorCtr="0"/>
          <a:lstStyle>
            <a:lvl1pPr marL="457200" lvl="0" indent="-304800" rtl="0">
              <a:spcBef>
                <a:spcPts val="0"/>
              </a:spcBef>
              <a:spcAft>
                <a:spcPts val="0"/>
              </a:spcAft>
              <a:buClr>
                <a:srgbClr val="FFFFFF"/>
              </a:buClr>
              <a:buSzPts val="1200"/>
              <a:buChar char="●"/>
              <a:defRPr sz="1200" b="1">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04800" rtl="0">
              <a:spcBef>
                <a:spcPts val="1600"/>
              </a:spcBef>
              <a:spcAft>
                <a:spcPts val="0"/>
              </a:spcAft>
              <a:buClr>
                <a:srgbClr val="FFFFFF"/>
              </a:buClr>
              <a:buSzPts val="1200"/>
              <a:buChar char="●"/>
              <a:defRPr>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Tree>
    <p:extLst>
      <p:ext uri="{BB962C8B-B14F-4D97-AF65-F5344CB8AC3E}">
        <p14:creationId xmlns:p14="http://schemas.microsoft.com/office/powerpoint/2010/main" val="308212971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for Presentation" type="title">
  <p:cSld name="Title for Presentation">
    <p:bg>
      <p:bgPr>
        <a:solidFill>
          <a:srgbClr val="1C304A"/>
        </a:solidFill>
        <a:effectLst/>
      </p:bgPr>
    </p:bg>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718450" y="700017"/>
            <a:ext cx="7386600" cy="2202400"/>
          </a:xfrm>
          <a:prstGeom prst="rect">
            <a:avLst/>
          </a:prstGeom>
        </p:spPr>
        <p:txBody>
          <a:bodyPr spcFirstLastPara="1" wrap="square" lIns="91425" tIns="91425" rIns="91425" bIns="91425" anchor="t" anchorCtr="0"/>
          <a:lstStyle>
            <a:lvl1pPr lvl="0" rtl="0">
              <a:spcBef>
                <a:spcPts val="0"/>
              </a:spcBef>
              <a:spcAft>
                <a:spcPts val="0"/>
              </a:spcAft>
              <a:buClr>
                <a:srgbClr val="00CFFF"/>
              </a:buClr>
              <a:buSzPts val="5000"/>
              <a:buNone/>
              <a:defRPr sz="5000" b="1">
                <a:solidFill>
                  <a:srgbClr val="00CFFF"/>
                </a:solidFill>
              </a:defRPr>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endParaRPr/>
          </a:p>
        </p:txBody>
      </p:sp>
      <p:sp>
        <p:nvSpPr>
          <p:cNvPr id="11" name="Shape 11"/>
          <p:cNvSpPr txBox="1">
            <a:spLocks noGrp="1"/>
          </p:cNvSpPr>
          <p:nvPr>
            <p:ph type="subTitle" idx="1"/>
          </p:nvPr>
        </p:nvSpPr>
        <p:spPr>
          <a:xfrm>
            <a:off x="735281" y="3027605"/>
            <a:ext cx="4389300" cy="1056800"/>
          </a:xfrm>
          <a:prstGeom prst="rect">
            <a:avLst/>
          </a:prstGeom>
        </p:spPr>
        <p:txBody>
          <a:bodyPr spcFirstLastPara="1" wrap="square" lIns="91425" tIns="91425" rIns="91425" bIns="91425" anchor="t" anchorCtr="0"/>
          <a:lstStyle>
            <a:lvl1pPr lvl="0" rtl="0">
              <a:lnSpc>
                <a:spcPct val="100000"/>
              </a:lnSpc>
              <a:spcBef>
                <a:spcPts val="0"/>
              </a:spcBef>
              <a:spcAft>
                <a:spcPts val="0"/>
              </a:spcAft>
              <a:buClr>
                <a:srgbClr val="00CFFF"/>
              </a:buClr>
              <a:buSzPts val="1400"/>
              <a:buNone/>
              <a:defRPr sz="1400">
                <a:solidFill>
                  <a:srgbClr val="00CFFF"/>
                </a:solidFill>
              </a:defRPr>
            </a:lvl1pPr>
            <a:lvl2pPr lvl="1" rtl="0">
              <a:lnSpc>
                <a:spcPct val="100000"/>
              </a:lnSpc>
              <a:spcBef>
                <a:spcPts val="0"/>
              </a:spcBef>
              <a:spcAft>
                <a:spcPts val="0"/>
              </a:spcAft>
              <a:buClr>
                <a:srgbClr val="206E7C"/>
              </a:buClr>
              <a:buSzPts val="1400"/>
              <a:buNone/>
              <a:defRPr>
                <a:solidFill>
                  <a:srgbClr val="206E7C"/>
                </a:solidFill>
              </a:defRPr>
            </a:lvl2pPr>
            <a:lvl3pPr lvl="2" rtl="0">
              <a:lnSpc>
                <a:spcPct val="100000"/>
              </a:lnSpc>
              <a:spcBef>
                <a:spcPts val="0"/>
              </a:spcBef>
              <a:spcAft>
                <a:spcPts val="0"/>
              </a:spcAft>
              <a:buClr>
                <a:srgbClr val="206E7C"/>
              </a:buClr>
              <a:buSzPts val="1400"/>
              <a:buNone/>
              <a:defRPr>
                <a:solidFill>
                  <a:srgbClr val="206E7C"/>
                </a:solidFill>
              </a:defRPr>
            </a:lvl3pPr>
            <a:lvl4pPr lvl="3" rtl="0">
              <a:lnSpc>
                <a:spcPct val="100000"/>
              </a:lnSpc>
              <a:spcBef>
                <a:spcPts val="0"/>
              </a:spcBef>
              <a:spcAft>
                <a:spcPts val="0"/>
              </a:spcAft>
              <a:buClr>
                <a:srgbClr val="206E7C"/>
              </a:buClr>
              <a:buSzPts val="1200"/>
              <a:buNone/>
              <a:defRPr>
                <a:solidFill>
                  <a:srgbClr val="206E7C"/>
                </a:solidFill>
              </a:defRPr>
            </a:lvl4pPr>
            <a:lvl5pPr lvl="4" rtl="0">
              <a:lnSpc>
                <a:spcPct val="100000"/>
              </a:lnSpc>
              <a:spcBef>
                <a:spcPts val="0"/>
              </a:spcBef>
              <a:spcAft>
                <a:spcPts val="0"/>
              </a:spcAft>
              <a:buClr>
                <a:srgbClr val="206E7C"/>
              </a:buClr>
              <a:buSzPts val="1000"/>
              <a:buNone/>
              <a:defRPr>
                <a:solidFill>
                  <a:srgbClr val="206E7C"/>
                </a:solidFill>
              </a:defRPr>
            </a:lvl5pPr>
            <a:lvl6pPr lvl="5" rtl="0">
              <a:lnSpc>
                <a:spcPct val="100000"/>
              </a:lnSpc>
              <a:spcBef>
                <a:spcPts val="0"/>
              </a:spcBef>
              <a:spcAft>
                <a:spcPts val="0"/>
              </a:spcAft>
              <a:buClr>
                <a:srgbClr val="206E7C"/>
              </a:buClr>
              <a:buSzPts val="800"/>
              <a:buNone/>
              <a:defRPr>
                <a:solidFill>
                  <a:srgbClr val="206E7C"/>
                </a:solidFill>
              </a:defRPr>
            </a:lvl6pPr>
            <a:lvl7pPr lvl="6" rtl="0">
              <a:lnSpc>
                <a:spcPct val="100000"/>
              </a:lnSpc>
              <a:spcBef>
                <a:spcPts val="0"/>
              </a:spcBef>
              <a:spcAft>
                <a:spcPts val="0"/>
              </a:spcAft>
              <a:buClr>
                <a:srgbClr val="206E7C"/>
              </a:buClr>
              <a:buSzPts val="800"/>
              <a:buNone/>
              <a:defRPr>
                <a:solidFill>
                  <a:srgbClr val="206E7C"/>
                </a:solidFill>
              </a:defRPr>
            </a:lvl7pPr>
            <a:lvl8pPr lvl="7" rtl="0">
              <a:lnSpc>
                <a:spcPct val="100000"/>
              </a:lnSpc>
              <a:spcBef>
                <a:spcPts val="0"/>
              </a:spcBef>
              <a:spcAft>
                <a:spcPts val="0"/>
              </a:spcAft>
              <a:buClr>
                <a:srgbClr val="206E7C"/>
              </a:buClr>
              <a:buSzPts val="800"/>
              <a:buNone/>
              <a:defRPr>
                <a:solidFill>
                  <a:srgbClr val="206E7C"/>
                </a:solidFill>
              </a:defRPr>
            </a:lvl8pPr>
            <a:lvl9pPr lvl="8" rtl="0">
              <a:lnSpc>
                <a:spcPct val="100000"/>
              </a:lnSpc>
              <a:spcBef>
                <a:spcPts val="0"/>
              </a:spcBef>
              <a:spcAft>
                <a:spcPts val="0"/>
              </a:spcAft>
              <a:buClr>
                <a:srgbClr val="206E7C"/>
              </a:buClr>
              <a:buSzPts val="800"/>
              <a:buNone/>
              <a:defRPr>
                <a:solidFill>
                  <a:srgbClr val="206E7C"/>
                </a:solidFill>
              </a:defRPr>
            </a:lvl9pPr>
          </a:lstStyle>
          <a:p>
            <a:endParaRPr/>
          </a:p>
        </p:txBody>
      </p:sp>
      <p:sp>
        <p:nvSpPr>
          <p:cNvPr id="12" name="Shape 12"/>
          <p:cNvSpPr txBox="1">
            <a:spLocks noGrp="1"/>
          </p:cNvSpPr>
          <p:nvPr>
            <p:ph type="subTitle" idx="2"/>
          </p:nvPr>
        </p:nvSpPr>
        <p:spPr>
          <a:xfrm>
            <a:off x="1190575" y="5925407"/>
            <a:ext cx="2736000" cy="349200"/>
          </a:xfrm>
          <a:prstGeom prst="rect">
            <a:avLst/>
          </a:prstGeom>
        </p:spPr>
        <p:txBody>
          <a:bodyPr spcFirstLastPara="1" wrap="square" lIns="91425" tIns="91425" rIns="91425" bIns="91425" anchor="t" anchorCtr="0"/>
          <a:lstStyle>
            <a:lvl1pPr lvl="0" rtl="0">
              <a:spcBef>
                <a:spcPts val="0"/>
              </a:spcBef>
              <a:spcAft>
                <a:spcPts val="0"/>
              </a:spcAft>
              <a:buNone/>
              <a:defRPr sz="800">
                <a:solidFill>
                  <a:srgbClr val="FFFFFF"/>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pic>
        <p:nvPicPr>
          <p:cNvPr id="13" name="Shape 13"/>
          <p:cNvPicPr preferRelativeResize="0"/>
          <p:nvPr/>
        </p:nvPicPr>
        <p:blipFill>
          <a:blip r:embed="rId2">
            <a:alphaModFix/>
          </a:blip>
          <a:stretch>
            <a:fillRect/>
          </a:stretch>
        </p:blipFill>
        <p:spPr>
          <a:xfrm>
            <a:off x="767103" y="5816430"/>
            <a:ext cx="423475" cy="567133"/>
          </a:xfrm>
          <a:prstGeom prst="rect">
            <a:avLst/>
          </a:prstGeom>
          <a:noFill/>
          <a:ln>
            <a:noFill/>
          </a:ln>
        </p:spPr>
      </p:pic>
    </p:spTree>
    <p:extLst>
      <p:ext uri="{BB962C8B-B14F-4D97-AF65-F5344CB8AC3E}">
        <p14:creationId xmlns:p14="http://schemas.microsoft.com/office/powerpoint/2010/main" val="30809997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2"/>
        <p:cNvGrpSpPr/>
        <p:nvPr/>
      </p:nvGrpSpPr>
      <p:grpSpPr>
        <a:xfrm>
          <a:off x="0" y="0"/>
          <a:ext cx="0" cy="0"/>
          <a:chOff x="0" y="0"/>
          <a:chExt cx="0" cy="0"/>
        </a:xfrm>
      </p:grpSpPr>
      <p:sp>
        <p:nvSpPr>
          <p:cNvPr id="23" name="Shape 23"/>
          <p:cNvSpPr txBox="1">
            <a:spLocks noGrp="1"/>
          </p:cNvSpPr>
          <p:nvPr>
            <p:ph type="title"/>
          </p:nvPr>
        </p:nvSpPr>
        <p:spPr>
          <a:xfrm>
            <a:off x="1392072" y="0"/>
            <a:ext cx="7123278" cy="1269243"/>
          </a:xfrm>
          <a:prstGeom prst="rect">
            <a:avLst/>
          </a:prstGeom>
          <a:noFill/>
          <a:ln>
            <a:noFill/>
          </a:ln>
        </p:spPr>
        <p:txBody>
          <a:bodyPr spcFirstLastPara="1" wrap="square" lIns="91425" tIns="91425" rIns="91425" bIns="91425" anchor="b" anchorCtr="0"/>
          <a:lstStyle>
            <a:lvl1pPr marR="0" lvl="0" algn="r" rtl="0">
              <a:lnSpc>
                <a:spcPct val="9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4" name="Shape 24"/>
          <p:cNvSpPr txBox="1">
            <a:spLocks noGrp="1"/>
          </p:cNvSpPr>
          <p:nvPr>
            <p:ph type="body" idx="1"/>
          </p:nvPr>
        </p:nvSpPr>
        <p:spPr>
          <a:xfrm>
            <a:off x="628650" y="1535494"/>
            <a:ext cx="7886700" cy="4641469"/>
          </a:xfrm>
          <a:prstGeom prst="rect">
            <a:avLst/>
          </a:prstGeom>
          <a:noFill/>
          <a:ln>
            <a:noFill/>
          </a:ln>
        </p:spPr>
        <p:txBody>
          <a:bodyPr spcFirstLastPara="1" wrap="square" lIns="91425" tIns="91425" rIns="91425" bIns="91425"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5" name="Shape 25"/>
          <p:cNvSpPr txBox="1">
            <a:spLocks noGrp="1"/>
          </p:cNvSpPr>
          <p:nvPr>
            <p:ph type="sldNum" idx="12"/>
          </p:nvPr>
        </p:nvSpPr>
        <p:spPr>
          <a:xfrm>
            <a:off x="6457950" y="6492875"/>
            <a:ext cx="2057400" cy="365125"/>
          </a:xfrm>
          <a:prstGeom prst="rect">
            <a:avLst/>
          </a:prstGeom>
          <a:noFill/>
          <a:ln>
            <a:noFill/>
          </a:ln>
        </p:spPr>
        <p:txBody>
          <a:bodyPr spcFirstLastPara="1" wrap="square" lIns="91425" tIns="45700" rIns="91425" bIns="45700" anchor="b" anchorCtr="0">
            <a:noAutofit/>
          </a:bodyPr>
          <a:lstStyle>
            <a:lvl1pPr marL="0" marR="0" lvl="0" indent="0" algn="r" rtl="0">
              <a:spcBef>
                <a:spcPts val="0"/>
              </a:spcBef>
              <a:buNone/>
              <a:defRPr sz="1200">
                <a:solidFill>
                  <a:srgbClr val="888888"/>
                </a:solidFill>
                <a:latin typeface="Arial"/>
                <a:ea typeface="Arial"/>
                <a:cs typeface="Arial"/>
                <a:sym typeface="Arial"/>
              </a:defRPr>
            </a:lvl1pPr>
            <a:lvl2pPr marL="0" marR="0" lvl="1" indent="0" algn="r" rtl="0">
              <a:spcBef>
                <a:spcPts val="0"/>
              </a:spcBef>
              <a:buNone/>
              <a:defRPr sz="1200">
                <a:solidFill>
                  <a:srgbClr val="888888"/>
                </a:solidFill>
                <a:latin typeface="Arial"/>
                <a:ea typeface="Arial"/>
                <a:cs typeface="Arial"/>
                <a:sym typeface="Arial"/>
              </a:defRPr>
            </a:lvl2pPr>
            <a:lvl3pPr marL="0" marR="0" lvl="2" indent="0" algn="r" rtl="0">
              <a:spcBef>
                <a:spcPts val="0"/>
              </a:spcBef>
              <a:buNone/>
              <a:defRPr sz="1200">
                <a:solidFill>
                  <a:srgbClr val="888888"/>
                </a:solidFill>
                <a:latin typeface="Arial"/>
                <a:ea typeface="Arial"/>
                <a:cs typeface="Arial"/>
                <a:sym typeface="Arial"/>
              </a:defRPr>
            </a:lvl3pPr>
            <a:lvl4pPr marL="0" marR="0" lvl="3" indent="0" algn="r" rtl="0">
              <a:spcBef>
                <a:spcPts val="0"/>
              </a:spcBef>
              <a:buNone/>
              <a:defRPr sz="1200">
                <a:solidFill>
                  <a:srgbClr val="888888"/>
                </a:solidFill>
                <a:latin typeface="Arial"/>
                <a:ea typeface="Arial"/>
                <a:cs typeface="Arial"/>
                <a:sym typeface="Arial"/>
              </a:defRPr>
            </a:lvl4pPr>
            <a:lvl5pPr marL="0" marR="0" lvl="4" indent="0" algn="r" rtl="0">
              <a:spcBef>
                <a:spcPts val="0"/>
              </a:spcBef>
              <a:buNone/>
              <a:defRPr sz="1200">
                <a:solidFill>
                  <a:srgbClr val="888888"/>
                </a:solidFill>
                <a:latin typeface="Arial"/>
                <a:ea typeface="Arial"/>
                <a:cs typeface="Arial"/>
                <a:sym typeface="Arial"/>
              </a:defRPr>
            </a:lvl5pPr>
            <a:lvl6pPr marL="0" marR="0" lvl="5" indent="0" algn="r" rtl="0">
              <a:spcBef>
                <a:spcPts val="0"/>
              </a:spcBef>
              <a:buNone/>
              <a:defRPr sz="1200">
                <a:solidFill>
                  <a:srgbClr val="888888"/>
                </a:solidFill>
                <a:latin typeface="Arial"/>
                <a:ea typeface="Arial"/>
                <a:cs typeface="Arial"/>
                <a:sym typeface="Arial"/>
              </a:defRPr>
            </a:lvl6pPr>
            <a:lvl7pPr marL="0" marR="0" lvl="6" indent="0" algn="r" rtl="0">
              <a:spcBef>
                <a:spcPts val="0"/>
              </a:spcBef>
              <a:buNone/>
              <a:defRPr sz="1200">
                <a:solidFill>
                  <a:srgbClr val="888888"/>
                </a:solidFill>
                <a:latin typeface="Arial"/>
                <a:ea typeface="Arial"/>
                <a:cs typeface="Arial"/>
                <a:sym typeface="Arial"/>
              </a:defRPr>
            </a:lvl7pPr>
            <a:lvl8pPr marL="0" marR="0" lvl="7" indent="0" algn="r" rtl="0">
              <a:spcBef>
                <a:spcPts val="0"/>
              </a:spcBef>
              <a:buNone/>
              <a:defRPr sz="1200">
                <a:solidFill>
                  <a:srgbClr val="888888"/>
                </a:solidFill>
                <a:latin typeface="Arial"/>
                <a:ea typeface="Arial"/>
                <a:cs typeface="Arial"/>
                <a:sym typeface="Arial"/>
              </a:defRPr>
            </a:lvl8pPr>
            <a:lvl9pPr marL="0" marR="0" lvl="8" indent="0" algn="r" rtl="0">
              <a:spcBef>
                <a:spcPts val="0"/>
              </a:spcBef>
              <a:buNone/>
              <a:defRPr sz="1200">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cxnSp>
        <p:nvCxnSpPr>
          <p:cNvPr id="26" name="Shape 26"/>
          <p:cNvCxnSpPr/>
          <p:nvPr/>
        </p:nvCxnSpPr>
        <p:spPr>
          <a:xfrm>
            <a:off x="0" y="1296539"/>
            <a:ext cx="9144000" cy="0"/>
          </a:xfrm>
          <a:prstGeom prst="straightConnector1">
            <a:avLst/>
          </a:prstGeom>
          <a:noFill/>
          <a:ln w="9525" cap="flat" cmpd="sng">
            <a:solidFill>
              <a:srgbClr val="072B62"/>
            </a:solidFill>
            <a:prstDash val="solid"/>
            <a:miter lim="800000"/>
            <a:headEnd type="none" w="sm" len="sm"/>
            <a:tailEnd type="none" w="sm" len="sm"/>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97"/>
        <p:cNvGrpSpPr/>
        <p:nvPr/>
      </p:nvGrpSpPr>
      <p:grpSpPr>
        <a:xfrm>
          <a:off x="0" y="0"/>
          <a:ext cx="0" cy="0"/>
          <a:chOff x="0" y="0"/>
          <a:chExt cx="0" cy="0"/>
        </a:xfrm>
      </p:grpSpPr>
      <p:sp>
        <p:nvSpPr>
          <p:cNvPr id="98" name="Shape 98"/>
          <p:cNvSpPr txBox="1">
            <a:spLocks noGrp="1"/>
          </p:cNvSpPr>
          <p:nvPr>
            <p:ph type="title"/>
          </p:nvPr>
        </p:nvSpPr>
        <p:spPr>
          <a:xfrm>
            <a:off x="1392072" y="0"/>
            <a:ext cx="7123200" cy="1269300"/>
          </a:xfrm>
          <a:prstGeom prst="rect">
            <a:avLst/>
          </a:prstGeom>
          <a:noFill/>
          <a:ln>
            <a:noFill/>
          </a:ln>
        </p:spPr>
        <p:txBody>
          <a:bodyPr spcFirstLastPara="1" wrap="square" lIns="91425" tIns="91425" rIns="91425" bIns="91425" anchor="b" anchorCtr="0"/>
          <a:lstStyle>
            <a:lvl1pPr marR="0" lvl="0" algn="r" rtl="0">
              <a:lnSpc>
                <a:spcPct val="9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a:endParaRPr/>
          </a:p>
        </p:txBody>
      </p:sp>
      <p:sp>
        <p:nvSpPr>
          <p:cNvPr id="99" name="Shape 99"/>
          <p:cNvSpPr txBox="1">
            <a:spLocks noGrp="1"/>
          </p:cNvSpPr>
          <p:nvPr>
            <p:ph type="body" idx="1"/>
          </p:nvPr>
        </p:nvSpPr>
        <p:spPr>
          <a:xfrm>
            <a:off x="628650" y="1535494"/>
            <a:ext cx="7886700" cy="4641600"/>
          </a:xfrm>
          <a:prstGeom prst="rect">
            <a:avLst/>
          </a:prstGeom>
          <a:noFill/>
          <a:ln>
            <a:noFill/>
          </a:ln>
        </p:spPr>
        <p:txBody>
          <a:bodyPr spcFirstLastPara="1" wrap="square" lIns="91425" tIns="91425" rIns="91425" bIns="91425"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00" name="Shape 100"/>
          <p:cNvSpPr txBox="1">
            <a:spLocks noGrp="1"/>
          </p:cNvSpPr>
          <p:nvPr>
            <p:ph type="sldNum" idx="12"/>
          </p:nvPr>
        </p:nvSpPr>
        <p:spPr>
          <a:xfrm>
            <a:off x="6457950" y="6492875"/>
            <a:ext cx="2057400" cy="365100"/>
          </a:xfrm>
          <a:prstGeom prst="rect">
            <a:avLst/>
          </a:prstGeom>
          <a:noFill/>
          <a:ln>
            <a:noFill/>
          </a:ln>
        </p:spPr>
        <p:txBody>
          <a:bodyPr spcFirstLastPara="1" wrap="square" lIns="91425" tIns="45700" rIns="91425" bIns="45700" anchor="b" anchorCtr="0">
            <a:noAutofit/>
          </a:bodyPr>
          <a:lstStyle>
            <a:lvl1pPr marL="0" marR="0" lvl="0" indent="0" algn="r" rtl="0">
              <a:spcBef>
                <a:spcPts val="0"/>
              </a:spcBef>
              <a:buNone/>
              <a:defRPr sz="1200">
                <a:solidFill>
                  <a:srgbClr val="888888"/>
                </a:solidFill>
                <a:latin typeface="Arial"/>
                <a:ea typeface="Arial"/>
                <a:cs typeface="Arial"/>
                <a:sym typeface="Arial"/>
              </a:defRPr>
            </a:lvl1pPr>
            <a:lvl2pPr marL="0" marR="0" lvl="1" indent="0" algn="r" rtl="0">
              <a:spcBef>
                <a:spcPts val="0"/>
              </a:spcBef>
              <a:buNone/>
              <a:defRPr sz="1200">
                <a:solidFill>
                  <a:srgbClr val="888888"/>
                </a:solidFill>
                <a:latin typeface="Arial"/>
                <a:ea typeface="Arial"/>
                <a:cs typeface="Arial"/>
                <a:sym typeface="Arial"/>
              </a:defRPr>
            </a:lvl2pPr>
            <a:lvl3pPr marL="0" marR="0" lvl="2" indent="0" algn="r" rtl="0">
              <a:spcBef>
                <a:spcPts val="0"/>
              </a:spcBef>
              <a:buNone/>
              <a:defRPr sz="1200">
                <a:solidFill>
                  <a:srgbClr val="888888"/>
                </a:solidFill>
                <a:latin typeface="Arial"/>
                <a:ea typeface="Arial"/>
                <a:cs typeface="Arial"/>
                <a:sym typeface="Arial"/>
              </a:defRPr>
            </a:lvl3pPr>
            <a:lvl4pPr marL="0" marR="0" lvl="3" indent="0" algn="r" rtl="0">
              <a:spcBef>
                <a:spcPts val="0"/>
              </a:spcBef>
              <a:buNone/>
              <a:defRPr sz="1200">
                <a:solidFill>
                  <a:srgbClr val="888888"/>
                </a:solidFill>
                <a:latin typeface="Arial"/>
                <a:ea typeface="Arial"/>
                <a:cs typeface="Arial"/>
                <a:sym typeface="Arial"/>
              </a:defRPr>
            </a:lvl4pPr>
            <a:lvl5pPr marL="0" marR="0" lvl="4" indent="0" algn="r" rtl="0">
              <a:spcBef>
                <a:spcPts val="0"/>
              </a:spcBef>
              <a:buNone/>
              <a:defRPr sz="1200">
                <a:solidFill>
                  <a:srgbClr val="888888"/>
                </a:solidFill>
                <a:latin typeface="Arial"/>
                <a:ea typeface="Arial"/>
                <a:cs typeface="Arial"/>
                <a:sym typeface="Arial"/>
              </a:defRPr>
            </a:lvl5pPr>
            <a:lvl6pPr marL="0" marR="0" lvl="5" indent="0" algn="r" rtl="0">
              <a:spcBef>
                <a:spcPts val="0"/>
              </a:spcBef>
              <a:buNone/>
              <a:defRPr sz="1200">
                <a:solidFill>
                  <a:srgbClr val="888888"/>
                </a:solidFill>
                <a:latin typeface="Arial"/>
                <a:ea typeface="Arial"/>
                <a:cs typeface="Arial"/>
                <a:sym typeface="Arial"/>
              </a:defRPr>
            </a:lvl6pPr>
            <a:lvl7pPr marL="0" marR="0" lvl="6" indent="0" algn="r" rtl="0">
              <a:spcBef>
                <a:spcPts val="0"/>
              </a:spcBef>
              <a:buNone/>
              <a:defRPr sz="1200">
                <a:solidFill>
                  <a:srgbClr val="888888"/>
                </a:solidFill>
                <a:latin typeface="Arial"/>
                <a:ea typeface="Arial"/>
                <a:cs typeface="Arial"/>
                <a:sym typeface="Arial"/>
              </a:defRPr>
            </a:lvl7pPr>
            <a:lvl8pPr marL="0" marR="0" lvl="7" indent="0" algn="r" rtl="0">
              <a:spcBef>
                <a:spcPts val="0"/>
              </a:spcBef>
              <a:buNone/>
              <a:defRPr sz="1200">
                <a:solidFill>
                  <a:srgbClr val="888888"/>
                </a:solidFill>
                <a:latin typeface="Arial"/>
                <a:ea typeface="Arial"/>
                <a:cs typeface="Arial"/>
                <a:sym typeface="Arial"/>
              </a:defRPr>
            </a:lvl8pPr>
            <a:lvl9pPr marL="0" marR="0" lvl="8" indent="0" algn="r" rtl="0">
              <a:spcBef>
                <a:spcPts val="0"/>
              </a:spcBef>
              <a:buNone/>
              <a:defRPr sz="1200">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cxnSp>
        <p:nvCxnSpPr>
          <p:cNvPr id="101" name="Shape 101"/>
          <p:cNvCxnSpPr/>
          <p:nvPr/>
        </p:nvCxnSpPr>
        <p:spPr>
          <a:xfrm>
            <a:off x="0" y="1296539"/>
            <a:ext cx="9144000" cy="0"/>
          </a:xfrm>
          <a:prstGeom prst="straightConnector1">
            <a:avLst/>
          </a:prstGeom>
          <a:noFill/>
          <a:ln w="9525" cap="flat" cmpd="sng">
            <a:solidFill>
              <a:srgbClr val="072B62"/>
            </a:solidFill>
            <a:prstDash val="solid"/>
            <a:miter lim="800000"/>
            <a:headEnd type="none" w="sm" len="sm"/>
            <a:tailEnd type="none" w="sm" len="sm"/>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102"/>
        <p:cNvGrpSpPr/>
        <p:nvPr/>
      </p:nvGrpSpPr>
      <p:grpSpPr>
        <a:xfrm>
          <a:off x="0" y="0"/>
          <a:ext cx="0" cy="0"/>
          <a:chOff x="0" y="0"/>
          <a:chExt cx="0" cy="0"/>
        </a:xfrm>
      </p:grpSpPr>
      <p:sp>
        <p:nvSpPr>
          <p:cNvPr id="103" name="Shape 103"/>
          <p:cNvSpPr/>
          <p:nvPr/>
        </p:nvSpPr>
        <p:spPr>
          <a:xfrm>
            <a:off x="0" y="1298448"/>
            <a:ext cx="9144000" cy="777300"/>
          </a:xfrm>
          <a:prstGeom prst="rect">
            <a:avLst/>
          </a:prstGeom>
          <a:solidFill>
            <a:srgbClr val="072B6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04" name="Shape 104"/>
          <p:cNvSpPr/>
          <p:nvPr/>
        </p:nvSpPr>
        <p:spPr>
          <a:xfrm>
            <a:off x="0" y="3998259"/>
            <a:ext cx="9144000" cy="6300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05" name="Shape 105"/>
          <p:cNvSpPr txBox="1"/>
          <p:nvPr/>
        </p:nvSpPr>
        <p:spPr>
          <a:xfrm>
            <a:off x="2197291" y="660956"/>
            <a:ext cx="6946800" cy="3693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800" b="1">
                <a:solidFill>
                  <a:srgbClr val="7F7F7F"/>
                </a:solidFill>
                <a:latin typeface="Arial"/>
                <a:ea typeface="Arial"/>
                <a:cs typeface="Arial"/>
                <a:sym typeface="Arial"/>
              </a:rPr>
              <a:t>Office of Shared Solutions and Performance Improvement</a:t>
            </a:r>
            <a:endParaRPr/>
          </a:p>
        </p:txBody>
      </p:sp>
      <p:sp>
        <p:nvSpPr>
          <p:cNvPr id="106" name="Shape 106"/>
          <p:cNvSpPr txBox="1">
            <a:spLocks noGrp="1"/>
          </p:cNvSpPr>
          <p:nvPr>
            <p:ph type="body" idx="1"/>
          </p:nvPr>
        </p:nvSpPr>
        <p:spPr>
          <a:xfrm>
            <a:off x="771099" y="2397722"/>
            <a:ext cx="7601700" cy="636600"/>
          </a:xfrm>
          <a:prstGeom prst="rect">
            <a:avLst/>
          </a:prstGeom>
          <a:noFill/>
          <a:ln>
            <a:noFill/>
          </a:ln>
        </p:spPr>
        <p:txBody>
          <a:bodyPr spcFirstLastPara="1" wrap="square" lIns="91425" tIns="91425" rIns="91425" bIns="91425" anchor="b" anchorCtr="0"/>
          <a:lstStyle>
            <a:lvl1pPr marL="457200" marR="0" lvl="0" indent="-228600" algn="ctr" rtl="0">
              <a:lnSpc>
                <a:spcPct val="90000"/>
              </a:lnSpc>
              <a:spcBef>
                <a:spcPts val="1000"/>
              </a:spcBef>
              <a:spcAft>
                <a:spcPts val="0"/>
              </a:spcAft>
              <a:buClr>
                <a:srgbClr val="224F76"/>
              </a:buClr>
              <a:buSzPts val="2800"/>
              <a:buFont typeface="Arial"/>
              <a:buNone/>
              <a:defRPr sz="2800" b="1" i="0" u="none" strike="noStrike" cap="none">
                <a:solidFill>
                  <a:srgbClr val="224F76"/>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07" name="Shape 107"/>
          <p:cNvSpPr txBox="1">
            <a:spLocks noGrp="1"/>
          </p:cNvSpPr>
          <p:nvPr>
            <p:ph type="body" idx="2"/>
          </p:nvPr>
        </p:nvSpPr>
        <p:spPr>
          <a:xfrm>
            <a:off x="771099" y="3168781"/>
            <a:ext cx="7601700" cy="636600"/>
          </a:xfrm>
          <a:prstGeom prst="rect">
            <a:avLst/>
          </a:prstGeom>
          <a:noFill/>
          <a:ln>
            <a:noFill/>
          </a:ln>
        </p:spPr>
        <p:txBody>
          <a:bodyPr spcFirstLastPara="1" wrap="square" lIns="91425" tIns="91425" rIns="91425" bIns="91425" anchor="t" anchorCtr="0"/>
          <a:lstStyle>
            <a:lvl1pPr marL="457200" marR="0" lvl="0" indent="-228600" algn="ctr" rtl="0">
              <a:lnSpc>
                <a:spcPct val="90000"/>
              </a:lnSpc>
              <a:spcBef>
                <a:spcPts val="1000"/>
              </a:spcBef>
              <a:spcAft>
                <a:spcPts val="0"/>
              </a:spcAft>
              <a:buClr>
                <a:srgbClr val="7F7F7F"/>
              </a:buClr>
              <a:buSzPts val="2000"/>
              <a:buFont typeface="Arial"/>
              <a:buNone/>
              <a:defRPr sz="2000" b="0" i="0" u="none" strike="noStrike" cap="none">
                <a:solidFill>
                  <a:srgbClr val="7F7F7F"/>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08" name="Shape 108"/>
          <p:cNvSpPr txBox="1">
            <a:spLocks noGrp="1"/>
          </p:cNvSpPr>
          <p:nvPr>
            <p:ph type="body" idx="3"/>
          </p:nvPr>
        </p:nvSpPr>
        <p:spPr>
          <a:xfrm>
            <a:off x="771099" y="4311166"/>
            <a:ext cx="7601700" cy="274200"/>
          </a:xfrm>
          <a:prstGeom prst="rect">
            <a:avLst/>
          </a:prstGeom>
          <a:noFill/>
          <a:ln>
            <a:noFill/>
          </a:ln>
        </p:spPr>
        <p:txBody>
          <a:bodyPr spcFirstLastPara="1" wrap="square" lIns="91425" tIns="91425" rIns="91425" bIns="91425" anchor="b" anchorCtr="0"/>
          <a:lstStyle>
            <a:lvl1pPr marL="457200" marR="0" lvl="0" indent="-228600" algn="r" rtl="0">
              <a:lnSpc>
                <a:spcPct val="90000"/>
              </a:lnSpc>
              <a:spcBef>
                <a:spcPts val="10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09" name="Shape 109"/>
          <p:cNvSpPr txBox="1">
            <a:spLocks noGrp="1"/>
          </p:cNvSpPr>
          <p:nvPr>
            <p:ph type="body" idx="4"/>
          </p:nvPr>
        </p:nvSpPr>
        <p:spPr>
          <a:xfrm>
            <a:off x="771099" y="4047695"/>
            <a:ext cx="7601700" cy="263400"/>
          </a:xfrm>
          <a:prstGeom prst="rect">
            <a:avLst/>
          </a:prstGeom>
          <a:noFill/>
          <a:ln>
            <a:noFill/>
          </a:ln>
        </p:spPr>
        <p:txBody>
          <a:bodyPr spcFirstLastPara="1" wrap="square" lIns="91425" tIns="91425" rIns="91425" bIns="91425" anchor="ctr" anchorCtr="0"/>
          <a:lstStyle>
            <a:lvl1pPr marL="457200" marR="0" lvl="0" indent="-228600" algn="r" rtl="0">
              <a:lnSpc>
                <a:spcPct val="90000"/>
              </a:lnSpc>
              <a:spcBef>
                <a:spcPts val="10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110"/>
        <p:cNvGrpSpPr/>
        <p:nvPr/>
      </p:nvGrpSpPr>
      <p:grpSpPr>
        <a:xfrm>
          <a:off x="0" y="0"/>
          <a:ext cx="0" cy="0"/>
          <a:chOff x="0" y="0"/>
          <a:chExt cx="0" cy="0"/>
        </a:xfrm>
      </p:grpSpPr>
      <p:sp>
        <p:nvSpPr>
          <p:cNvPr id="111" name="Shape 111"/>
          <p:cNvSpPr txBox="1">
            <a:spLocks noGrp="1"/>
          </p:cNvSpPr>
          <p:nvPr>
            <p:ph type="body" idx="1"/>
          </p:nvPr>
        </p:nvSpPr>
        <p:spPr>
          <a:xfrm>
            <a:off x="628650" y="1825625"/>
            <a:ext cx="3886200" cy="4351200"/>
          </a:xfrm>
          <a:prstGeom prst="rect">
            <a:avLst/>
          </a:prstGeom>
          <a:noFill/>
          <a:ln>
            <a:noFill/>
          </a:ln>
        </p:spPr>
        <p:txBody>
          <a:bodyPr spcFirstLastPara="1" wrap="square" lIns="91425" tIns="91425" rIns="91425" bIns="91425"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12" name="Shape 112"/>
          <p:cNvSpPr txBox="1">
            <a:spLocks noGrp="1"/>
          </p:cNvSpPr>
          <p:nvPr>
            <p:ph type="body" idx="2"/>
          </p:nvPr>
        </p:nvSpPr>
        <p:spPr>
          <a:xfrm>
            <a:off x="4629150" y="1825625"/>
            <a:ext cx="3886200" cy="4351200"/>
          </a:xfrm>
          <a:prstGeom prst="rect">
            <a:avLst/>
          </a:prstGeom>
          <a:noFill/>
          <a:ln>
            <a:noFill/>
          </a:ln>
        </p:spPr>
        <p:txBody>
          <a:bodyPr spcFirstLastPara="1" wrap="square" lIns="91425" tIns="91425" rIns="91425" bIns="91425"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13" name="Shape 113"/>
          <p:cNvSpPr txBox="1">
            <a:spLocks noGrp="1"/>
          </p:cNvSpPr>
          <p:nvPr>
            <p:ph type="sldNum" idx="12"/>
          </p:nvPr>
        </p:nvSpPr>
        <p:spPr>
          <a:xfrm>
            <a:off x="6457950" y="6492875"/>
            <a:ext cx="2057400" cy="365100"/>
          </a:xfrm>
          <a:prstGeom prst="rect">
            <a:avLst/>
          </a:prstGeom>
          <a:noFill/>
          <a:ln>
            <a:noFill/>
          </a:ln>
        </p:spPr>
        <p:txBody>
          <a:bodyPr spcFirstLastPara="1" wrap="square" lIns="91425" tIns="45700" rIns="91425" bIns="45700" anchor="b" anchorCtr="0">
            <a:noAutofit/>
          </a:bodyPr>
          <a:lstStyle>
            <a:lvl1pPr marL="0" marR="0" lvl="0" indent="0" algn="r" rtl="0">
              <a:spcBef>
                <a:spcPts val="0"/>
              </a:spcBef>
              <a:buNone/>
              <a:defRPr sz="1200">
                <a:solidFill>
                  <a:srgbClr val="888888"/>
                </a:solidFill>
                <a:latin typeface="Arial"/>
                <a:ea typeface="Arial"/>
                <a:cs typeface="Arial"/>
                <a:sym typeface="Arial"/>
              </a:defRPr>
            </a:lvl1pPr>
            <a:lvl2pPr marL="0" marR="0" lvl="1" indent="0" algn="r" rtl="0">
              <a:spcBef>
                <a:spcPts val="0"/>
              </a:spcBef>
              <a:buNone/>
              <a:defRPr sz="1200">
                <a:solidFill>
                  <a:srgbClr val="888888"/>
                </a:solidFill>
                <a:latin typeface="Arial"/>
                <a:ea typeface="Arial"/>
                <a:cs typeface="Arial"/>
                <a:sym typeface="Arial"/>
              </a:defRPr>
            </a:lvl2pPr>
            <a:lvl3pPr marL="0" marR="0" lvl="2" indent="0" algn="r" rtl="0">
              <a:spcBef>
                <a:spcPts val="0"/>
              </a:spcBef>
              <a:buNone/>
              <a:defRPr sz="1200">
                <a:solidFill>
                  <a:srgbClr val="888888"/>
                </a:solidFill>
                <a:latin typeface="Arial"/>
                <a:ea typeface="Arial"/>
                <a:cs typeface="Arial"/>
                <a:sym typeface="Arial"/>
              </a:defRPr>
            </a:lvl3pPr>
            <a:lvl4pPr marL="0" marR="0" lvl="3" indent="0" algn="r" rtl="0">
              <a:spcBef>
                <a:spcPts val="0"/>
              </a:spcBef>
              <a:buNone/>
              <a:defRPr sz="1200">
                <a:solidFill>
                  <a:srgbClr val="888888"/>
                </a:solidFill>
                <a:latin typeface="Arial"/>
                <a:ea typeface="Arial"/>
                <a:cs typeface="Arial"/>
                <a:sym typeface="Arial"/>
              </a:defRPr>
            </a:lvl4pPr>
            <a:lvl5pPr marL="0" marR="0" lvl="4" indent="0" algn="r" rtl="0">
              <a:spcBef>
                <a:spcPts val="0"/>
              </a:spcBef>
              <a:buNone/>
              <a:defRPr sz="1200">
                <a:solidFill>
                  <a:srgbClr val="888888"/>
                </a:solidFill>
                <a:latin typeface="Arial"/>
                <a:ea typeface="Arial"/>
                <a:cs typeface="Arial"/>
                <a:sym typeface="Arial"/>
              </a:defRPr>
            </a:lvl5pPr>
            <a:lvl6pPr marL="0" marR="0" lvl="5" indent="0" algn="r" rtl="0">
              <a:spcBef>
                <a:spcPts val="0"/>
              </a:spcBef>
              <a:buNone/>
              <a:defRPr sz="1200">
                <a:solidFill>
                  <a:srgbClr val="888888"/>
                </a:solidFill>
                <a:latin typeface="Arial"/>
                <a:ea typeface="Arial"/>
                <a:cs typeface="Arial"/>
                <a:sym typeface="Arial"/>
              </a:defRPr>
            </a:lvl6pPr>
            <a:lvl7pPr marL="0" marR="0" lvl="6" indent="0" algn="r" rtl="0">
              <a:spcBef>
                <a:spcPts val="0"/>
              </a:spcBef>
              <a:buNone/>
              <a:defRPr sz="1200">
                <a:solidFill>
                  <a:srgbClr val="888888"/>
                </a:solidFill>
                <a:latin typeface="Arial"/>
                <a:ea typeface="Arial"/>
                <a:cs typeface="Arial"/>
                <a:sym typeface="Arial"/>
              </a:defRPr>
            </a:lvl7pPr>
            <a:lvl8pPr marL="0" marR="0" lvl="7" indent="0" algn="r" rtl="0">
              <a:spcBef>
                <a:spcPts val="0"/>
              </a:spcBef>
              <a:buNone/>
              <a:defRPr sz="1200">
                <a:solidFill>
                  <a:srgbClr val="888888"/>
                </a:solidFill>
                <a:latin typeface="Arial"/>
                <a:ea typeface="Arial"/>
                <a:cs typeface="Arial"/>
                <a:sym typeface="Arial"/>
              </a:defRPr>
            </a:lvl8pPr>
            <a:lvl9pPr marL="0" marR="0" lvl="8" indent="0" algn="r" rtl="0">
              <a:spcBef>
                <a:spcPts val="0"/>
              </a:spcBef>
              <a:buNone/>
              <a:defRPr sz="1200">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
        <p:nvSpPr>
          <p:cNvPr id="114" name="Shape 114"/>
          <p:cNvSpPr txBox="1">
            <a:spLocks noGrp="1"/>
          </p:cNvSpPr>
          <p:nvPr>
            <p:ph type="title"/>
          </p:nvPr>
        </p:nvSpPr>
        <p:spPr>
          <a:xfrm>
            <a:off x="1392072" y="0"/>
            <a:ext cx="7123200" cy="1269300"/>
          </a:xfrm>
          <a:prstGeom prst="rect">
            <a:avLst/>
          </a:prstGeom>
          <a:noFill/>
          <a:ln>
            <a:noFill/>
          </a:ln>
        </p:spPr>
        <p:txBody>
          <a:bodyPr spcFirstLastPara="1" wrap="square" lIns="91425" tIns="91425" rIns="91425" bIns="91425" anchor="b" anchorCtr="0"/>
          <a:lstStyle>
            <a:lvl1pPr marR="0" lvl="0" algn="r" rtl="0">
              <a:lnSpc>
                <a:spcPct val="9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5"/>
        <p:cNvGrpSpPr/>
        <p:nvPr/>
      </p:nvGrpSpPr>
      <p:grpSpPr>
        <a:xfrm>
          <a:off x="0" y="0"/>
          <a:ext cx="0" cy="0"/>
          <a:chOff x="0" y="0"/>
          <a:chExt cx="0" cy="0"/>
        </a:xfrm>
      </p:grpSpPr>
      <p:sp>
        <p:nvSpPr>
          <p:cNvPr id="116" name="Shape 116"/>
          <p:cNvSpPr txBox="1">
            <a:spLocks noGrp="1"/>
          </p:cNvSpPr>
          <p:nvPr>
            <p:ph type="title"/>
          </p:nvPr>
        </p:nvSpPr>
        <p:spPr>
          <a:xfrm>
            <a:off x="623888" y="1709739"/>
            <a:ext cx="7886700" cy="2852700"/>
          </a:xfrm>
          <a:prstGeom prst="rect">
            <a:avLst/>
          </a:prstGeom>
          <a:noFill/>
          <a:ln>
            <a:noFill/>
          </a:ln>
        </p:spPr>
        <p:txBody>
          <a:bodyPr spcFirstLastPara="1" wrap="square" lIns="91425" tIns="91425" rIns="91425" bIns="91425" anchor="b" anchorCtr="0"/>
          <a:lstStyle>
            <a:lvl1pPr marR="0" lvl="0" algn="l" rtl="0">
              <a:lnSpc>
                <a:spcPct val="90000"/>
              </a:lnSpc>
              <a:spcBef>
                <a:spcPts val="0"/>
              </a:spcBef>
              <a:spcAft>
                <a:spcPts val="0"/>
              </a:spcAft>
              <a:buClr>
                <a:srgbClr val="072B62"/>
              </a:buClr>
              <a:buSzPts val="6000"/>
              <a:buFont typeface="Arial"/>
              <a:buNone/>
              <a:defRPr sz="6000" b="0" i="0" u="none" strike="noStrike" cap="none">
                <a:solidFill>
                  <a:srgbClr val="072B62"/>
                </a:solidFill>
                <a:latin typeface="Arial"/>
                <a:ea typeface="Arial"/>
                <a:cs typeface="Arial"/>
                <a:sym typeface="Arial"/>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a:endParaRPr/>
          </a:p>
        </p:txBody>
      </p:sp>
      <p:sp>
        <p:nvSpPr>
          <p:cNvPr id="117" name="Shape 117"/>
          <p:cNvSpPr txBox="1">
            <a:spLocks noGrp="1"/>
          </p:cNvSpPr>
          <p:nvPr>
            <p:ph type="body" idx="1"/>
          </p:nvPr>
        </p:nvSpPr>
        <p:spPr>
          <a:xfrm>
            <a:off x="623888" y="4589464"/>
            <a:ext cx="7886700" cy="1500300"/>
          </a:xfrm>
          <a:prstGeom prst="rect">
            <a:avLst/>
          </a:prstGeom>
          <a:noFill/>
          <a:ln>
            <a:noFill/>
          </a:ln>
        </p:spPr>
        <p:txBody>
          <a:bodyPr spcFirstLastPara="1" wrap="square" lIns="91425" tIns="91425" rIns="91425" bIns="91425" anchor="t" anchorCtr="0"/>
          <a:lstStyle>
            <a:lvl1pPr marL="457200" marR="0" lvl="0" indent="-228600" algn="l" rtl="0">
              <a:lnSpc>
                <a:spcPct val="90000"/>
              </a:lnSpc>
              <a:spcBef>
                <a:spcPts val="1000"/>
              </a:spcBef>
              <a:spcAft>
                <a:spcPts val="0"/>
              </a:spcAft>
              <a:buClr>
                <a:srgbClr val="7F7F7F"/>
              </a:buClr>
              <a:buSzPts val="2400"/>
              <a:buFont typeface="Arial"/>
              <a:buNone/>
              <a:defRPr sz="2400" b="0" i="0" u="none" strike="noStrike" cap="none">
                <a:solidFill>
                  <a:srgbClr val="7F7F7F"/>
                </a:solidFill>
                <a:latin typeface="Arial"/>
                <a:ea typeface="Arial"/>
                <a:cs typeface="Arial"/>
                <a:sym typeface="Arial"/>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Arial"/>
                <a:ea typeface="Arial"/>
                <a:cs typeface="Arial"/>
                <a:sym typeface="Arial"/>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Arial"/>
                <a:ea typeface="Arial"/>
                <a:cs typeface="Arial"/>
                <a:sym typeface="Arial"/>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Arial"/>
                <a:ea typeface="Arial"/>
                <a:cs typeface="Arial"/>
                <a:sym typeface="Arial"/>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Arial"/>
                <a:ea typeface="Arial"/>
                <a:cs typeface="Arial"/>
                <a:sym typeface="Arial"/>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Arial"/>
                <a:ea typeface="Arial"/>
                <a:cs typeface="Arial"/>
                <a:sym typeface="Arial"/>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Arial"/>
                <a:ea typeface="Arial"/>
                <a:cs typeface="Arial"/>
                <a:sym typeface="Arial"/>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Arial"/>
                <a:ea typeface="Arial"/>
                <a:cs typeface="Arial"/>
                <a:sym typeface="Arial"/>
              </a:defRPr>
            </a:lvl9pPr>
          </a:lstStyle>
          <a:p>
            <a:endParaRPr/>
          </a:p>
        </p:txBody>
      </p:sp>
      <p:sp>
        <p:nvSpPr>
          <p:cNvPr id="118" name="Shape 118"/>
          <p:cNvSpPr txBox="1">
            <a:spLocks noGrp="1"/>
          </p:cNvSpPr>
          <p:nvPr>
            <p:ph type="sldNum" idx="12"/>
          </p:nvPr>
        </p:nvSpPr>
        <p:spPr>
          <a:xfrm>
            <a:off x="6457950" y="6492875"/>
            <a:ext cx="2057400" cy="365100"/>
          </a:xfrm>
          <a:prstGeom prst="rect">
            <a:avLst/>
          </a:prstGeom>
          <a:noFill/>
          <a:ln>
            <a:noFill/>
          </a:ln>
        </p:spPr>
        <p:txBody>
          <a:bodyPr spcFirstLastPara="1" wrap="square" lIns="91425" tIns="45700" rIns="91425" bIns="45700" anchor="b" anchorCtr="0">
            <a:noAutofit/>
          </a:bodyPr>
          <a:lstStyle>
            <a:lvl1pPr marL="0" marR="0" lvl="0" indent="0" algn="r" rtl="0">
              <a:spcBef>
                <a:spcPts val="0"/>
              </a:spcBef>
              <a:buNone/>
              <a:defRPr sz="1200">
                <a:solidFill>
                  <a:srgbClr val="888888"/>
                </a:solidFill>
                <a:latin typeface="Arial"/>
                <a:ea typeface="Arial"/>
                <a:cs typeface="Arial"/>
                <a:sym typeface="Arial"/>
              </a:defRPr>
            </a:lvl1pPr>
            <a:lvl2pPr marL="0" marR="0" lvl="1" indent="0" algn="r" rtl="0">
              <a:spcBef>
                <a:spcPts val="0"/>
              </a:spcBef>
              <a:buNone/>
              <a:defRPr sz="1200">
                <a:solidFill>
                  <a:srgbClr val="888888"/>
                </a:solidFill>
                <a:latin typeface="Arial"/>
                <a:ea typeface="Arial"/>
                <a:cs typeface="Arial"/>
                <a:sym typeface="Arial"/>
              </a:defRPr>
            </a:lvl2pPr>
            <a:lvl3pPr marL="0" marR="0" lvl="2" indent="0" algn="r" rtl="0">
              <a:spcBef>
                <a:spcPts val="0"/>
              </a:spcBef>
              <a:buNone/>
              <a:defRPr sz="1200">
                <a:solidFill>
                  <a:srgbClr val="888888"/>
                </a:solidFill>
                <a:latin typeface="Arial"/>
                <a:ea typeface="Arial"/>
                <a:cs typeface="Arial"/>
                <a:sym typeface="Arial"/>
              </a:defRPr>
            </a:lvl3pPr>
            <a:lvl4pPr marL="0" marR="0" lvl="3" indent="0" algn="r" rtl="0">
              <a:spcBef>
                <a:spcPts val="0"/>
              </a:spcBef>
              <a:buNone/>
              <a:defRPr sz="1200">
                <a:solidFill>
                  <a:srgbClr val="888888"/>
                </a:solidFill>
                <a:latin typeface="Arial"/>
                <a:ea typeface="Arial"/>
                <a:cs typeface="Arial"/>
                <a:sym typeface="Arial"/>
              </a:defRPr>
            </a:lvl4pPr>
            <a:lvl5pPr marL="0" marR="0" lvl="4" indent="0" algn="r" rtl="0">
              <a:spcBef>
                <a:spcPts val="0"/>
              </a:spcBef>
              <a:buNone/>
              <a:defRPr sz="1200">
                <a:solidFill>
                  <a:srgbClr val="888888"/>
                </a:solidFill>
                <a:latin typeface="Arial"/>
                <a:ea typeface="Arial"/>
                <a:cs typeface="Arial"/>
                <a:sym typeface="Arial"/>
              </a:defRPr>
            </a:lvl5pPr>
            <a:lvl6pPr marL="0" marR="0" lvl="5" indent="0" algn="r" rtl="0">
              <a:spcBef>
                <a:spcPts val="0"/>
              </a:spcBef>
              <a:buNone/>
              <a:defRPr sz="1200">
                <a:solidFill>
                  <a:srgbClr val="888888"/>
                </a:solidFill>
                <a:latin typeface="Arial"/>
                <a:ea typeface="Arial"/>
                <a:cs typeface="Arial"/>
                <a:sym typeface="Arial"/>
              </a:defRPr>
            </a:lvl6pPr>
            <a:lvl7pPr marL="0" marR="0" lvl="6" indent="0" algn="r" rtl="0">
              <a:spcBef>
                <a:spcPts val="0"/>
              </a:spcBef>
              <a:buNone/>
              <a:defRPr sz="1200">
                <a:solidFill>
                  <a:srgbClr val="888888"/>
                </a:solidFill>
                <a:latin typeface="Arial"/>
                <a:ea typeface="Arial"/>
                <a:cs typeface="Arial"/>
                <a:sym typeface="Arial"/>
              </a:defRPr>
            </a:lvl7pPr>
            <a:lvl8pPr marL="0" marR="0" lvl="7" indent="0" algn="r" rtl="0">
              <a:spcBef>
                <a:spcPts val="0"/>
              </a:spcBef>
              <a:buNone/>
              <a:defRPr sz="1200">
                <a:solidFill>
                  <a:srgbClr val="888888"/>
                </a:solidFill>
                <a:latin typeface="Arial"/>
                <a:ea typeface="Arial"/>
                <a:cs typeface="Arial"/>
                <a:sym typeface="Arial"/>
              </a:defRPr>
            </a:lvl8pPr>
            <a:lvl9pPr marL="0" marR="0" lvl="8" indent="0" algn="r" rtl="0">
              <a:spcBef>
                <a:spcPts val="0"/>
              </a:spcBef>
              <a:buNone/>
              <a:defRPr sz="1200">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126"/>
        <p:cNvGrpSpPr/>
        <p:nvPr/>
      </p:nvGrpSpPr>
      <p:grpSpPr>
        <a:xfrm>
          <a:off x="0" y="0"/>
          <a:ext cx="0" cy="0"/>
          <a:chOff x="0" y="0"/>
          <a:chExt cx="0" cy="0"/>
        </a:xfrm>
      </p:grpSpPr>
      <p:sp>
        <p:nvSpPr>
          <p:cNvPr id="127" name="Shape 127"/>
          <p:cNvSpPr txBox="1">
            <a:spLocks noGrp="1"/>
          </p:cNvSpPr>
          <p:nvPr>
            <p:ph type="sldNum" idx="12"/>
          </p:nvPr>
        </p:nvSpPr>
        <p:spPr>
          <a:xfrm>
            <a:off x="6457950" y="6492875"/>
            <a:ext cx="2057400" cy="365100"/>
          </a:xfrm>
          <a:prstGeom prst="rect">
            <a:avLst/>
          </a:prstGeom>
          <a:noFill/>
          <a:ln>
            <a:noFill/>
          </a:ln>
        </p:spPr>
        <p:txBody>
          <a:bodyPr spcFirstLastPara="1" wrap="square" lIns="91425" tIns="45700" rIns="91425" bIns="45700" anchor="b" anchorCtr="0">
            <a:noAutofit/>
          </a:bodyPr>
          <a:lstStyle>
            <a:lvl1pPr marL="0" marR="0" lvl="0" indent="0" algn="r" rtl="0">
              <a:spcBef>
                <a:spcPts val="0"/>
              </a:spcBef>
              <a:buNone/>
              <a:defRPr sz="1200">
                <a:solidFill>
                  <a:srgbClr val="888888"/>
                </a:solidFill>
                <a:latin typeface="Arial"/>
                <a:ea typeface="Arial"/>
                <a:cs typeface="Arial"/>
                <a:sym typeface="Arial"/>
              </a:defRPr>
            </a:lvl1pPr>
            <a:lvl2pPr marL="0" marR="0" lvl="1" indent="0" algn="r" rtl="0">
              <a:spcBef>
                <a:spcPts val="0"/>
              </a:spcBef>
              <a:buNone/>
              <a:defRPr sz="1200">
                <a:solidFill>
                  <a:srgbClr val="888888"/>
                </a:solidFill>
                <a:latin typeface="Arial"/>
                <a:ea typeface="Arial"/>
                <a:cs typeface="Arial"/>
                <a:sym typeface="Arial"/>
              </a:defRPr>
            </a:lvl2pPr>
            <a:lvl3pPr marL="0" marR="0" lvl="2" indent="0" algn="r" rtl="0">
              <a:spcBef>
                <a:spcPts val="0"/>
              </a:spcBef>
              <a:buNone/>
              <a:defRPr sz="1200">
                <a:solidFill>
                  <a:srgbClr val="888888"/>
                </a:solidFill>
                <a:latin typeface="Arial"/>
                <a:ea typeface="Arial"/>
                <a:cs typeface="Arial"/>
                <a:sym typeface="Arial"/>
              </a:defRPr>
            </a:lvl3pPr>
            <a:lvl4pPr marL="0" marR="0" lvl="3" indent="0" algn="r" rtl="0">
              <a:spcBef>
                <a:spcPts val="0"/>
              </a:spcBef>
              <a:buNone/>
              <a:defRPr sz="1200">
                <a:solidFill>
                  <a:srgbClr val="888888"/>
                </a:solidFill>
                <a:latin typeface="Arial"/>
                <a:ea typeface="Arial"/>
                <a:cs typeface="Arial"/>
                <a:sym typeface="Arial"/>
              </a:defRPr>
            </a:lvl4pPr>
            <a:lvl5pPr marL="0" marR="0" lvl="4" indent="0" algn="r" rtl="0">
              <a:spcBef>
                <a:spcPts val="0"/>
              </a:spcBef>
              <a:buNone/>
              <a:defRPr sz="1200">
                <a:solidFill>
                  <a:srgbClr val="888888"/>
                </a:solidFill>
                <a:latin typeface="Arial"/>
                <a:ea typeface="Arial"/>
                <a:cs typeface="Arial"/>
                <a:sym typeface="Arial"/>
              </a:defRPr>
            </a:lvl5pPr>
            <a:lvl6pPr marL="0" marR="0" lvl="5" indent="0" algn="r" rtl="0">
              <a:spcBef>
                <a:spcPts val="0"/>
              </a:spcBef>
              <a:buNone/>
              <a:defRPr sz="1200">
                <a:solidFill>
                  <a:srgbClr val="888888"/>
                </a:solidFill>
                <a:latin typeface="Arial"/>
                <a:ea typeface="Arial"/>
                <a:cs typeface="Arial"/>
                <a:sym typeface="Arial"/>
              </a:defRPr>
            </a:lvl6pPr>
            <a:lvl7pPr marL="0" marR="0" lvl="6" indent="0" algn="r" rtl="0">
              <a:spcBef>
                <a:spcPts val="0"/>
              </a:spcBef>
              <a:buNone/>
              <a:defRPr sz="1200">
                <a:solidFill>
                  <a:srgbClr val="888888"/>
                </a:solidFill>
                <a:latin typeface="Arial"/>
                <a:ea typeface="Arial"/>
                <a:cs typeface="Arial"/>
                <a:sym typeface="Arial"/>
              </a:defRPr>
            </a:lvl7pPr>
            <a:lvl8pPr marL="0" marR="0" lvl="7" indent="0" algn="r" rtl="0">
              <a:spcBef>
                <a:spcPts val="0"/>
              </a:spcBef>
              <a:buNone/>
              <a:defRPr sz="1200">
                <a:solidFill>
                  <a:srgbClr val="888888"/>
                </a:solidFill>
                <a:latin typeface="Arial"/>
                <a:ea typeface="Arial"/>
                <a:cs typeface="Arial"/>
                <a:sym typeface="Arial"/>
              </a:defRPr>
            </a:lvl8pPr>
            <a:lvl9pPr marL="0" marR="0" lvl="8" indent="0" algn="r" rtl="0">
              <a:spcBef>
                <a:spcPts val="0"/>
              </a:spcBef>
              <a:buNone/>
              <a:defRPr sz="1200">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
        <p:nvSpPr>
          <p:cNvPr id="128" name="Shape 128"/>
          <p:cNvSpPr txBox="1">
            <a:spLocks noGrp="1"/>
          </p:cNvSpPr>
          <p:nvPr>
            <p:ph type="title"/>
          </p:nvPr>
        </p:nvSpPr>
        <p:spPr>
          <a:xfrm>
            <a:off x="1392072" y="0"/>
            <a:ext cx="7123200" cy="1269300"/>
          </a:xfrm>
          <a:prstGeom prst="rect">
            <a:avLst/>
          </a:prstGeom>
          <a:noFill/>
          <a:ln>
            <a:noFill/>
          </a:ln>
        </p:spPr>
        <p:txBody>
          <a:bodyPr spcFirstLastPara="1" wrap="square" lIns="91425" tIns="91425" rIns="91425" bIns="91425" anchor="b" anchorCtr="0"/>
          <a:lstStyle>
            <a:lvl1pPr marR="0" lvl="0" algn="r" rtl="0">
              <a:lnSpc>
                <a:spcPct val="9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29"/>
        <p:cNvGrpSpPr/>
        <p:nvPr/>
      </p:nvGrpSpPr>
      <p:grpSpPr>
        <a:xfrm>
          <a:off x="0" y="0"/>
          <a:ext cx="0" cy="0"/>
          <a:chOff x="0" y="0"/>
          <a:chExt cx="0" cy="0"/>
        </a:xfrm>
      </p:grpSpPr>
      <p:sp>
        <p:nvSpPr>
          <p:cNvPr id="130" name="Shape 130"/>
          <p:cNvSpPr txBox="1">
            <a:spLocks noGrp="1"/>
          </p:cNvSpPr>
          <p:nvPr>
            <p:ph type="title"/>
          </p:nvPr>
        </p:nvSpPr>
        <p:spPr>
          <a:xfrm>
            <a:off x="628650" y="1550442"/>
            <a:ext cx="2949300" cy="1600200"/>
          </a:xfrm>
          <a:prstGeom prst="rect">
            <a:avLst/>
          </a:prstGeom>
          <a:noFill/>
          <a:ln>
            <a:noFill/>
          </a:ln>
        </p:spPr>
        <p:txBody>
          <a:bodyPr spcFirstLastPara="1" wrap="square" lIns="91425" tIns="91425" rIns="91425" bIns="91425" anchor="b" anchorCtr="0"/>
          <a:lstStyle>
            <a:lvl1pPr marR="0" lvl="0" algn="l" rtl="0">
              <a:lnSpc>
                <a:spcPct val="9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a:endParaRPr/>
          </a:p>
        </p:txBody>
      </p:sp>
      <p:sp>
        <p:nvSpPr>
          <p:cNvPr id="131" name="Shape 131"/>
          <p:cNvSpPr txBox="1">
            <a:spLocks noGrp="1"/>
          </p:cNvSpPr>
          <p:nvPr>
            <p:ph type="body" idx="1"/>
          </p:nvPr>
        </p:nvSpPr>
        <p:spPr>
          <a:xfrm>
            <a:off x="3887391" y="1550442"/>
            <a:ext cx="4629300" cy="4310700"/>
          </a:xfrm>
          <a:prstGeom prst="rect">
            <a:avLst/>
          </a:prstGeom>
          <a:noFill/>
          <a:ln>
            <a:noFill/>
          </a:ln>
        </p:spPr>
        <p:txBody>
          <a:bodyPr spcFirstLastPara="1" wrap="square" lIns="91425" tIns="91425" rIns="91425" bIns="91425" anchor="t" anchorCtr="0"/>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Arial"/>
                <a:ea typeface="Arial"/>
                <a:cs typeface="Arial"/>
                <a:sym typeface="Arial"/>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132" name="Shape 132"/>
          <p:cNvSpPr txBox="1">
            <a:spLocks noGrp="1"/>
          </p:cNvSpPr>
          <p:nvPr>
            <p:ph type="body" idx="2"/>
          </p:nvPr>
        </p:nvSpPr>
        <p:spPr>
          <a:xfrm>
            <a:off x="629841" y="3150642"/>
            <a:ext cx="2949300" cy="2718300"/>
          </a:xfrm>
          <a:prstGeom prst="rect">
            <a:avLst/>
          </a:prstGeom>
          <a:noFill/>
          <a:ln>
            <a:noFill/>
          </a:ln>
        </p:spPr>
        <p:txBody>
          <a:bodyPr spcFirstLastPara="1" wrap="square" lIns="91425" tIns="91425" rIns="91425" bIns="91425" anchor="t" anchorCtr="0"/>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9pPr>
          </a:lstStyle>
          <a:p>
            <a:endParaRPr/>
          </a:p>
        </p:txBody>
      </p:sp>
      <p:sp>
        <p:nvSpPr>
          <p:cNvPr id="133" name="Shape 133"/>
          <p:cNvSpPr txBox="1">
            <a:spLocks noGrp="1"/>
          </p:cNvSpPr>
          <p:nvPr>
            <p:ph type="sldNum" idx="12"/>
          </p:nvPr>
        </p:nvSpPr>
        <p:spPr>
          <a:xfrm>
            <a:off x="6457950" y="6492875"/>
            <a:ext cx="2057400" cy="365100"/>
          </a:xfrm>
          <a:prstGeom prst="rect">
            <a:avLst/>
          </a:prstGeom>
          <a:noFill/>
          <a:ln>
            <a:noFill/>
          </a:ln>
        </p:spPr>
        <p:txBody>
          <a:bodyPr spcFirstLastPara="1" wrap="square" lIns="91425" tIns="45700" rIns="91425" bIns="45700" anchor="b" anchorCtr="0">
            <a:noAutofit/>
          </a:bodyPr>
          <a:lstStyle>
            <a:lvl1pPr marL="0" marR="0" lvl="0" indent="0" algn="r" rtl="0">
              <a:spcBef>
                <a:spcPts val="0"/>
              </a:spcBef>
              <a:buNone/>
              <a:defRPr sz="1200">
                <a:solidFill>
                  <a:srgbClr val="888888"/>
                </a:solidFill>
                <a:latin typeface="Arial"/>
                <a:ea typeface="Arial"/>
                <a:cs typeface="Arial"/>
                <a:sym typeface="Arial"/>
              </a:defRPr>
            </a:lvl1pPr>
            <a:lvl2pPr marL="0" marR="0" lvl="1" indent="0" algn="r" rtl="0">
              <a:spcBef>
                <a:spcPts val="0"/>
              </a:spcBef>
              <a:buNone/>
              <a:defRPr sz="1200">
                <a:solidFill>
                  <a:srgbClr val="888888"/>
                </a:solidFill>
                <a:latin typeface="Arial"/>
                <a:ea typeface="Arial"/>
                <a:cs typeface="Arial"/>
                <a:sym typeface="Arial"/>
              </a:defRPr>
            </a:lvl2pPr>
            <a:lvl3pPr marL="0" marR="0" lvl="2" indent="0" algn="r" rtl="0">
              <a:spcBef>
                <a:spcPts val="0"/>
              </a:spcBef>
              <a:buNone/>
              <a:defRPr sz="1200">
                <a:solidFill>
                  <a:srgbClr val="888888"/>
                </a:solidFill>
                <a:latin typeface="Arial"/>
                <a:ea typeface="Arial"/>
                <a:cs typeface="Arial"/>
                <a:sym typeface="Arial"/>
              </a:defRPr>
            </a:lvl3pPr>
            <a:lvl4pPr marL="0" marR="0" lvl="3" indent="0" algn="r" rtl="0">
              <a:spcBef>
                <a:spcPts val="0"/>
              </a:spcBef>
              <a:buNone/>
              <a:defRPr sz="1200">
                <a:solidFill>
                  <a:srgbClr val="888888"/>
                </a:solidFill>
                <a:latin typeface="Arial"/>
                <a:ea typeface="Arial"/>
                <a:cs typeface="Arial"/>
                <a:sym typeface="Arial"/>
              </a:defRPr>
            </a:lvl4pPr>
            <a:lvl5pPr marL="0" marR="0" lvl="4" indent="0" algn="r" rtl="0">
              <a:spcBef>
                <a:spcPts val="0"/>
              </a:spcBef>
              <a:buNone/>
              <a:defRPr sz="1200">
                <a:solidFill>
                  <a:srgbClr val="888888"/>
                </a:solidFill>
                <a:latin typeface="Arial"/>
                <a:ea typeface="Arial"/>
                <a:cs typeface="Arial"/>
                <a:sym typeface="Arial"/>
              </a:defRPr>
            </a:lvl5pPr>
            <a:lvl6pPr marL="0" marR="0" lvl="5" indent="0" algn="r" rtl="0">
              <a:spcBef>
                <a:spcPts val="0"/>
              </a:spcBef>
              <a:buNone/>
              <a:defRPr sz="1200">
                <a:solidFill>
                  <a:srgbClr val="888888"/>
                </a:solidFill>
                <a:latin typeface="Arial"/>
                <a:ea typeface="Arial"/>
                <a:cs typeface="Arial"/>
                <a:sym typeface="Arial"/>
              </a:defRPr>
            </a:lvl6pPr>
            <a:lvl7pPr marL="0" marR="0" lvl="6" indent="0" algn="r" rtl="0">
              <a:spcBef>
                <a:spcPts val="0"/>
              </a:spcBef>
              <a:buNone/>
              <a:defRPr sz="1200">
                <a:solidFill>
                  <a:srgbClr val="888888"/>
                </a:solidFill>
                <a:latin typeface="Arial"/>
                <a:ea typeface="Arial"/>
                <a:cs typeface="Arial"/>
                <a:sym typeface="Arial"/>
              </a:defRPr>
            </a:lvl7pPr>
            <a:lvl8pPr marL="0" marR="0" lvl="7" indent="0" algn="r" rtl="0">
              <a:spcBef>
                <a:spcPts val="0"/>
              </a:spcBef>
              <a:buNone/>
              <a:defRPr sz="1200">
                <a:solidFill>
                  <a:srgbClr val="888888"/>
                </a:solidFill>
                <a:latin typeface="Arial"/>
                <a:ea typeface="Arial"/>
                <a:cs typeface="Arial"/>
                <a:sym typeface="Arial"/>
              </a:defRPr>
            </a:lvl8pPr>
            <a:lvl9pPr marL="0" marR="0" lvl="8" indent="0" algn="r" rtl="0">
              <a:spcBef>
                <a:spcPts val="0"/>
              </a:spcBef>
              <a:buNone/>
              <a:defRPr sz="1200">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34"/>
        <p:cNvGrpSpPr/>
        <p:nvPr/>
      </p:nvGrpSpPr>
      <p:grpSpPr>
        <a:xfrm>
          <a:off x="0" y="0"/>
          <a:ext cx="0" cy="0"/>
          <a:chOff x="0" y="0"/>
          <a:chExt cx="0" cy="0"/>
        </a:xfrm>
      </p:grpSpPr>
      <p:sp>
        <p:nvSpPr>
          <p:cNvPr id="135" name="Shape 135"/>
          <p:cNvSpPr txBox="1">
            <a:spLocks noGrp="1"/>
          </p:cNvSpPr>
          <p:nvPr>
            <p:ph type="title"/>
          </p:nvPr>
        </p:nvSpPr>
        <p:spPr>
          <a:xfrm>
            <a:off x="628650" y="1554480"/>
            <a:ext cx="2949300" cy="1600200"/>
          </a:xfrm>
          <a:prstGeom prst="rect">
            <a:avLst/>
          </a:prstGeom>
          <a:noFill/>
          <a:ln>
            <a:noFill/>
          </a:ln>
        </p:spPr>
        <p:txBody>
          <a:bodyPr spcFirstLastPara="1" wrap="square" lIns="91425" tIns="91425" rIns="91425" bIns="91425" anchor="b" anchorCtr="0"/>
          <a:lstStyle>
            <a:lvl1pPr marR="0" lvl="0" algn="l" rtl="0">
              <a:lnSpc>
                <a:spcPct val="9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a:endParaRPr/>
          </a:p>
        </p:txBody>
      </p:sp>
      <p:sp>
        <p:nvSpPr>
          <p:cNvPr id="136" name="Shape 136"/>
          <p:cNvSpPr>
            <a:spLocks noGrp="1"/>
          </p:cNvSpPr>
          <p:nvPr>
            <p:ph type="pic" idx="2"/>
          </p:nvPr>
        </p:nvSpPr>
        <p:spPr>
          <a:xfrm>
            <a:off x="3887391" y="1554480"/>
            <a:ext cx="4629300" cy="4306500"/>
          </a:xfrm>
          <a:prstGeom prst="rect">
            <a:avLst/>
          </a:prstGeom>
          <a:noFill/>
          <a:ln>
            <a:noFill/>
          </a:ln>
        </p:spPr>
        <p:txBody>
          <a:bodyPr spcFirstLastPara="1" wrap="square" lIns="91425" tIns="91425" rIns="91425" bIns="91425" anchor="t" anchorCtr="0"/>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
        <p:nvSpPr>
          <p:cNvPr id="137" name="Shape 137"/>
          <p:cNvSpPr txBox="1">
            <a:spLocks noGrp="1"/>
          </p:cNvSpPr>
          <p:nvPr>
            <p:ph type="body" idx="1"/>
          </p:nvPr>
        </p:nvSpPr>
        <p:spPr>
          <a:xfrm>
            <a:off x="628650" y="3154680"/>
            <a:ext cx="2949300" cy="2715900"/>
          </a:xfrm>
          <a:prstGeom prst="rect">
            <a:avLst/>
          </a:prstGeom>
          <a:noFill/>
          <a:ln>
            <a:noFill/>
          </a:ln>
        </p:spPr>
        <p:txBody>
          <a:bodyPr spcFirstLastPara="1" wrap="square" lIns="91425" tIns="91425" rIns="91425" bIns="91425" anchor="t" anchorCtr="0"/>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9pPr>
          </a:lstStyle>
          <a:p>
            <a:endParaRPr/>
          </a:p>
        </p:txBody>
      </p:sp>
      <p:sp>
        <p:nvSpPr>
          <p:cNvPr id="138" name="Shape 138"/>
          <p:cNvSpPr txBox="1">
            <a:spLocks noGrp="1"/>
          </p:cNvSpPr>
          <p:nvPr>
            <p:ph type="sldNum" idx="12"/>
          </p:nvPr>
        </p:nvSpPr>
        <p:spPr>
          <a:xfrm>
            <a:off x="6457950" y="6492875"/>
            <a:ext cx="2057400" cy="365100"/>
          </a:xfrm>
          <a:prstGeom prst="rect">
            <a:avLst/>
          </a:prstGeom>
          <a:noFill/>
          <a:ln>
            <a:noFill/>
          </a:ln>
        </p:spPr>
        <p:txBody>
          <a:bodyPr spcFirstLastPara="1" wrap="square" lIns="91425" tIns="45700" rIns="91425" bIns="45700" anchor="b" anchorCtr="0">
            <a:noAutofit/>
          </a:bodyPr>
          <a:lstStyle>
            <a:lvl1pPr marL="0" marR="0" lvl="0" indent="0" algn="r" rtl="0">
              <a:spcBef>
                <a:spcPts val="0"/>
              </a:spcBef>
              <a:buNone/>
              <a:defRPr sz="1200">
                <a:solidFill>
                  <a:srgbClr val="888888"/>
                </a:solidFill>
                <a:latin typeface="Arial"/>
                <a:ea typeface="Arial"/>
                <a:cs typeface="Arial"/>
                <a:sym typeface="Arial"/>
              </a:defRPr>
            </a:lvl1pPr>
            <a:lvl2pPr marL="0" marR="0" lvl="1" indent="0" algn="r" rtl="0">
              <a:spcBef>
                <a:spcPts val="0"/>
              </a:spcBef>
              <a:buNone/>
              <a:defRPr sz="1200">
                <a:solidFill>
                  <a:srgbClr val="888888"/>
                </a:solidFill>
                <a:latin typeface="Arial"/>
                <a:ea typeface="Arial"/>
                <a:cs typeface="Arial"/>
                <a:sym typeface="Arial"/>
              </a:defRPr>
            </a:lvl2pPr>
            <a:lvl3pPr marL="0" marR="0" lvl="2" indent="0" algn="r" rtl="0">
              <a:spcBef>
                <a:spcPts val="0"/>
              </a:spcBef>
              <a:buNone/>
              <a:defRPr sz="1200">
                <a:solidFill>
                  <a:srgbClr val="888888"/>
                </a:solidFill>
                <a:latin typeface="Arial"/>
                <a:ea typeface="Arial"/>
                <a:cs typeface="Arial"/>
                <a:sym typeface="Arial"/>
              </a:defRPr>
            </a:lvl3pPr>
            <a:lvl4pPr marL="0" marR="0" lvl="3" indent="0" algn="r" rtl="0">
              <a:spcBef>
                <a:spcPts val="0"/>
              </a:spcBef>
              <a:buNone/>
              <a:defRPr sz="1200">
                <a:solidFill>
                  <a:srgbClr val="888888"/>
                </a:solidFill>
                <a:latin typeface="Arial"/>
                <a:ea typeface="Arial"/>
                <a:cs typeface="Arial"/>
                <a:sym typeface="Arial"/>
              </a:defRPr>
            </a:lvl4pPr>
            <a:lvl5pPr marL="0" marR="0" lvl="4" indent="0" algn="r" rtl="0">
              <a:spcBef>
                <a:spcPts val="0"/>
              </a:spcBef>
              <a:buNone/>
              <a:defRPr sz="1200">
                <a:solidFill>
                  <a:srgbClr val="888888"/>
                </a:solidFill>
                <a:latin typeface="Arial"/>
                <a:ea typeface="Arial"/>
                <a:cs typeface="Arial"/>
                <a:sym typeface="Arial"/>
              </a:defRPr>
            </a:lvl5pPr>
            <a:lvl6pPr marL="0" marR="0" lvl="5" indent="0" algn="r" rtl="0">
              <a:spcBef>
                <a:spcPts val="0"/>
              </a:spcBef>
              <a:buNone/>
              <a:defRPr sz="1200">
                <a:solidFill>
                  <a:srgbClr val="888888"/>
                </a:solidFill>
                <a:latin typeface="Arial"/>
                <a:ea typeface="Arial"/>
                <a:cs typeface="Arial"/>
                <a:sym typeface="Arial"/>
              </a:defRPr>
            </a:lvl6pPr>
            <a:lvl7pPr marL="0" marR="0" lvl="6" indent="0" algn="r" rtl="0">
              <a:spcBef>
                <a:spcPts val="0"/>
              </a:spcBef>
              <a:buNone/>
              <a:defRPr sz="1200">
                <a:solidFill>
                  <a:srgbClr val="888888"/>
                </a:solidFill>
                <a:latin typeface="Arial"/>
                <a:ea typeface="Arial"/>
                <a:cs typeface="Arial"/>
                <a:sym typeface="Arial"/>
              </a:defRPr>
            </a:lvl7pPr>
            <a:lvl8pPr marL="0" marR="0" lvl="7" indent="0" algn="r" rtl="0">
              <a:spcBef>
                <a:spcPts val="0"/>
              </a:spcBef>
              <a:buNone/>
              <a:defRPr sz="1200">
                <a:solidFill>
                  <a:srgbClr val="888888"/>
                </a:solidFill>
                <a:latin typeface="Arial"/>
                <a:ea typeface="Arial"/>
                <a:cs typeface="Arial"/>
                <a:sym typeface="Arial"/>
              </a:defRPr>
            </a:lvl8pPr>
            <a:lvl9pPr marL="0" marR="0" lvl="8" indent="0" algn="r" rtl="0">
              <a:spcBef>
                <a:spcPts val="0"/>
              </a:spcBef>
              <a:buNone/>
              <a:defRPr sz="1200">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p:spTree>
      <p:nvGrpSpPr>
        <p:cNvPr id="1" name="Shape 139"/>
        <p:cNvGrpSpPr/>
        <p:nvPr/>
      </p:nvGrpSpPr>
      <p:grpSpPr>
        <a:xfrm>
          <a:off x="0" y="0"/>
          <a:ext cx="0" cy="0"/>
          <a:chOff x="0" y="0"/>
          <a:chExt cx="0" cy="0"/>
        </a:xfrm>
      </p:grpSpPr>
      <p:sp>
        <p:nvSpPr>
          <p:cNvPr id="140" name="Shape 140"/>
          <p:cNvSpPr txBox="1">
            <a:spLocks noGrp="1"/>
          </p:cNvSpPr>
          <p:nvPr>
            <p:ph type="body" idx="1"/>
          </p:nvPr>
        </p:nvSpPr>
        <p:spPr>
          <a:xfrm rot="5400000">
            <a:off x="2251200" y="-87056"/>
            <a:ext cx="4641600" cy="7886700"/>
          </a:xfrm>
          <a:prstGeom prst="rect">
            <a:avLst/>
          </a:prstGeom>
          <a:noFill/>
          <a:ln>
            <a:noFill/>
          </a:ln>
        </p:spPr>
        <p:txBody>
          <a:bodyPr spcFirstLastPara="1" wrap="square" lIns="91425" tIns="91425" rIns="91425" bIns="91425"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41" name="Shape 141"/>
          <p:cNvSpPr txBox="1">
            <a:spLocks noGrp="1"/>
          </p:cNvSpPr>
          <p:nvPr>
            <p:ph type="sldNum" idx="12"/>
          </p:nvPr>
        </p:nvSpPr>
        <p:spPr>
          <a:xfrm>
            <a:off x="6457950" y="6492875"/>
            <a:ext cx="2057400" cy="365100"/>
          </a:xfrm>
          <a:prstGeom prst="rect">
            <a:avLst/>
          </a:prstGeom>
          <a:noFill/>
          <a:ln>
            <a:noFill/>
          </a:ln>
        </p:spPr>
        <p:txBody>
          <a:bodyPr spcFirstLastPara="1" wrap="square" lIns="91425" tIns="45700" rIns="91425" bIns="45700" anchor="b" anchorCtr="0">
            <a:noAutofit/>
          </a:bodyPr>
          <a:lstStyle>
            <a:lvl1pPr marL="0" marR="0" lvl="0" indent="0" algn="r" rtl="0">
              <a:spcBef>
                <a:spcPts val="0"/>
              </a:spcBef>
              <a:buNone/>
              <a:defRPr sz="1200">
                <a:solidFill>
                  <a:srgbClr val="888888"/>
                </a:solidFill>
                <a:latin typeface="Arial"/>
                <a:ea typeface="Arial"/>
                <a:cs typeface="Arial"/>
                <a:sym typeface="Arial"/>
              </a:defRPr>
            </a:lvl1pPr>
            <a:lvl2pPr marL="0" marR="0" lvl="1" indent="0" algn="r" rtl="0">
              <a:spcBef>
                <a:spcPts val="0"/>
              </a:spcBef>
              <a:buNone/>
              <a:defRPr sz="1200">
                <a:solidFill>
                  <a:srgbClr val="888888"/>
                </a:solidFill>
                <a:latin typeface="Arial"/>
                <a:ea typeface="Arial"/>
                <a:cs typeface="Arial"/>
                <a:sym typeface="Arial"/>
              </a:defRPr>
            </a:lvl2pPr>
            <a:lvl3pPr marL="0" marR="0" lvl="2" indent="0" algn="r" rtl="0">
              <a:spcBef>
                <a:spcPts val="0"/>
              </a:spcBef>
              <a:buNone/>
              <a:defRPr sz="1200">
                <a:solidFill>
                  <a:srgbClr val="888888"/>
                </a:solidFill>
                <a:latin typeface="Arial"/>
                <a:ea typeface="Arial"/>
                <a:cs typeface="Arial"/>
                <a:sym typeface="Arial"/>
              </a:defRPr>
            </a:lvl3pPr>
            <a:lvl4pPr marL="0" marR="0" lvl="3" indent="0" algn="r" rtl="0">
              <a:spcBef>
                <a:spcPts val="0"/>
              </a:spcBef>
              <a:buNone/>
              <a:defRPr sz="1200">
                <a:solidFill>
                  <a:srgbClr val="888888"/>
                </a:solidFill>
                <a:latin typeface="Arial"/>
                <a:ea typeface="Arial"/>
                <a:cs typeface="Arial"/>
                <a:sym typeface="Arial"/>
              </a:defRPr>
            </a:lvl4pPr>
            <a:lvl5pPr marL="0" marR="0" lvl="4" indent="0" algn="r" rtl="0">
              <a:spcBef>
                <a:spcPts val="0"/>
              </a:spcBef>
              <a:buNone/>
              <a:defRPr sz="1200">
                <a:solidFill>
                  <a:srgbClr val="888888"/>
                </a:solidFill>
                <a:latin typeface="Arial"/>
                <a:ea typeface="Arial"/>
                <a:cs typeface="Arial"/>
                <a:sym typeface="Arial"/>
              </a:defRPr>
            </a:lvl5pPr>
            <a:lvl6pPr marL="0" marR="0" lvl="5" indent="0" algn="r" rtl="0">
              <a:spcBef>
                <a:spcPts val="0"/>
              </a:spcBef>
              <a:buNone/>
              <a:defRPr sz="1200">
                <a:solidFill>
                  <a:srgbClr val="888888"/>
                </a:solidFill>
                <a:latin typeface="Arial"/>
                <a:ea typeface="Arial"/>
                <a:cs typeface="Arial"/>
                <a:sym typeface="Arial"/>
              </a:defRPr>
            </a:lvl6pPr>
            <a:lvl7pPr marL="0" marR="0" lvl="6" indent="0" algn="r" rtl="0">
              <a:spcBef>
                <a:spcPts val="0"/>
              </a:spcBef>
              <a:buNone/>
              <a:defRPr sz="1200">
                <a:solidFill>
                  <a:srgbClr val="888888"/>
                </a:solidFill>
                <a:latin typeface="Arial"/>
                <a:ea typeface="Arial"/>
                <a:cs typeface="Arial"/>
                <a:sym typeface="Arial"/>
              </a:defRPr>
            </a:lvl7pPr>
            <a:lvl8pPr marL="0" marR="0" lvl="7" indent="0" algn="r" rtl="0">
              <a:spcBef>
                <a:spcPts val="0"/>
              </a:spcBef>
              <a:buNone/>
              <a:defRPr sz="1200">
                <a:solidFill>
                  <a:srgbClr val="888888"/>
                </a:solidFill>
                <a:latin typeface="Arial"/>
                <a:ea typeface="Arial"/>
                <a:cs typeface="Arial"/>
                <a:sym typeface="Arial"/>
              </a:defRPr>
            </a:lvl8pPr>
            <a:lvl9pPr marL="0" marR="0" lvl="8" indent="0" algn="r" rtl="0">
              <a:spcBef>
                <a:spcPts val="0"/>
              </a:spcBef>
              <a:buNone/>
              <a:defRPr sz="1200">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
        <p:nvSpPr>
          <p:cNvPr id="142" name="Shape 142"/>
          <p:cNvSpPr txBox="1">
            <a:spLocks noGrp="1"/>
          </p:cNvSpPr>
          <p:nvPr>
            <p:ph type="title"/>
          </p:nvPr>
        </p:nvSpPr>
        <p:spPr>
          <a:xfrm>
            <a:off x="1392072" y="0"/>
            <a:ext cx="7123200" cy="1269300"/>
          </a:xfrm>
          <a:prstGeom prst="rect">
            <a:avLst/>
          </a:prstGeom>
          <a:noFill/>
          <a:ln>
            <a:noFill/>
          </a:ln>
        </p:spPr>
        <p:txBody>
          <a:bodyPr spcFirstLastPara="1" wrap="square" lIns="91425" tIns="91425" rIns="91425" bIns="91425" anchor="b" anchorCtr="0"/>
          <a:lstStyle>
            <a:lvl1pPr marR="0" lvl="0" algn="r" rtl="0">
              <a:lnSpc>
                <a:spcPct val="9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Qualifications 2x2">
  <p:cSld name="Qualifications 2x2">
    <p:spTree>
      <p:nvGrpSpPr>
        <p:cNvPr id="1" name="Shape 143"/>
        <p:cNvGrpSpPr/>
        <p:nvPr/>
      </p:nvGrpSpPr>
      <p:grpSpPr>
        <a:xfrm>
          <a:off x="0" y="0"/>
          <a:ext cx="0" cy="0"/>
          <a:chOff x="0" y="0"/>
          <a:chExt cx="0" cy="0"/>
        </a:xfrm>
      </p:grpSpPr>
      <p:sp>
        <p:nvSpPr>
          <p:cNvPr id="144" name="Shape 144"/>
          <p:cNvSpPr txBox="1">
            <a:spLocks noGrp="1"/>
          </p:cNvSpPr>
          <p:nvPr>
            <p:ph type="sldNum" idx="12"/>
          </p:nvPr>
        </p:nvSpPr>
        <p:spPr>
          <a:xfrm>
            <a:off x="6457950" y="6492875"/>
            <a:ext cx="2057400" cy="365100"/>
          </a:xfrm>
          <a:prstGeom prst="rect">
            <a:avLst/>
          </a:prstGeom>
          <a:noFill/>
          <a:ln>
            <a:noFill/>
          </a:ln>
        </p:spPr>
        <p:txBody>
          <a:bodyPr spcFirstLastPara="1" wrap="square" lIns="91425" tIns="45700" rIns="91425" bIns="45700" anchor="b" anchorCtr="0">
            <a:noAutofit/>
          </a:bodyPr>
          <a:lstStyle>
            <a:lvl1pPr marL="0" marR="0" lvl="0" indent="0" algn="r" rtl="0">
              <a:spcBef>
                <a:spcPts val="0"/>
              </a:spcBef>
              <a:buNone/>
              <a:defRPr sz="1200">
                <a:solidFill>
                  <a:srgbClr val="888888"/>
                </a:solidFill>
                <a:latin typeface="Arial"/>
                <a:ea typeface="Arial"/>
                <a:cs typeface="Arial"/>
                <a:sym typeface="Arial"/>
              </a:defRPr>
            </a:lvl1pPr>
            <a:lvl2pPr marL="0" marR="0" lvl="1" indent="0" algn="r" rtl="0">
              <a:spcBef>
                <a:spcPts val="0"/>
              </a:spcBef>
              <a:buNone/>
              <a:defRPr sz="1200">
                <a:solidFill>
                  <a:srgbClr val="888888"/>
                </a:solidFill>
                <a:latin typeface="Arial"/>
                <a:ea typeface="Arial"/>
                <a:cs typeface="Arial"/>
                <a:sym typeface="Arial"/>
              </a:defRPr>
            </a:lvl2pPr>
            <a:lvl3pPr marL="0" marR="0" lvl="2" indent="0" algn="r" rtl="0">
              <a:spcBef>
                <a:spcPts val="0"/>
              </a:spcBef>
              <a:buNone/>
              <a:defRPr sz="1200">
                <a:solidFill>
                  <a:srgbClr val="888888"/>
                </a:solidFill>
                <a:latin typeface="Arial"/>
                <a:ea typeface="Arial"/>
                <a:cs typeface="Arial"/>
                <a:sym typeface="Arial"/>
              </a:defRPr>
            </a:lvl3pPr>
            <a:lvl4pPr marL="0" marR="0" lvl="3" indent="0" algn="r" rtl="0">
              <a:spcBef>
                <a:spcPts val="0"/>
              </a:spcBef>
              <a:buNone/>
              <a:defRPr sz="1200">
                <a:solidFill>
                  <a:srgbClr val="888888"/>
                </a:solidFill>
                <a:latin typeface="Arial"/>
                <a:ea typeface="Arial"/>
                <a:cs typeface="Arial"/>
                <a:sym typeface="Arial"/>
              </a:defRPr>
            </a:lvl4pPr>
            <a:lvl5pPr marL="0" marR="0" lvl="4" indent="0" algn="r" rtl="0">
              <a:spcBef>
                <a:spcPts val="0"/>
              </a:spcBef>
              <a:buNone/>
              <a:defRPr sz="1200">
                <a:solidFill>
                  <a:srgbClr val="888888"/>
                </a:solidFill>
                <a:latin typeface="Arial"/>
                <a:ea typeface="Arial"/>
                <a:cs typeface="Arial"/>
                <a:sym typeface="Arial"/>
              </a:defRPr>
            </a:lvl5pPr>
            <a:lvl6pPr marL="0" marR="0" lvl="5" indent="0" algn="r" rtl="0">
              <a:spcBef>
                <a:spcPts val="0"/>
              </a:spcBef>
              <a:buNone/>
              <a:defRPr sz="1200">
                <a:solidFill>
                  <a:srgbClr val="888888"/>
                </a:solidFill>
                <a:latin typeface="Arial"/>
                <a:ea typeface="Arial"/>
                <a:cs typeface="Arial"/>
                <a:sym typeface="Arial"/>
              </a:defRPr>
            </a:lvl6pPr>
            <a:lvl7pPr marL="0" marR="0" lvl="6" indent="0" algn="r" rtl="0">
              <a:spcBef>
                <a:spcPts val="0"/>
              </a:spcBef>
              <a:buNone/>
              <a:defRPr sz="1200">
                <a:solidFill>
                  <a:srgbClr val="888888"/>
                </a:solidFill>
                <a:latin typeface="Arial"/>
                <a:ea typeface="Arial"/>
                <a:cs typeface="Arial"/>
                <a:sym typeface="Arial"/>
              </a:defRPr>
            </a:lvl7pPr>
            <a:lvl8pPr marL="0" marR="0" lvl="7" indent="0" algn="r" rtl="0">
              <a:spcBef>
                <a:spcPts val="0"/>
              </a:spcBef>
              <a:buNone/>
              <a:defRPr sz="1200">
                <a:solidFill>
                  <a:srgbClr val="888888"/>
                </a:solidFill>
                <a:latin typeface="Arial"/>
                <a:ea typeface="Arial"/>
                <a:cs typeface="Arial"/>
                <a:sym typeface="Arial"/>
              </a:defRPr>
            </a:lvl8pPr>
            <a:lvl9pPr marL="0" marR="0" lvl="8" indent="0" algn="r" rtl="0">
              <a:spcBef>
                <a:spcPts val="0"/>
              </a:spcBef>
              <a:buNone/>
              <a:defRPr sz="1200">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
        <p:nvSpPr>
          <p:cNvPr id="145" name="Shape 145"/>
          <p:cNvSpPr txBox="1">
            <a:spLocks noGrp="1"/>
          </p:cNvSpPr>
          <p:nvPr>
            <p:ph type="title"/>
          </p:nvPr>
        </p:nvSpPr>
        <p:spPr>
          <a:xfrm>
            <a:off x="1392072" y="0"/>
            <a:ext cx="7123200" cy="1269300"/>
          </a:xfrm>
          <a:prstGeom prst="rect">
            <a:avLst/>
          </a:prstGeom>
          <a:noFill/>
          <a:ln>
            <a:noFill/>
          </a:ln>
        </p:spPr>
        <p:txBody>
          <a:bodyPr spcFirstLastPara="1" wrap="square" lIns="91425" tIns="91425" rIns="91425" bIns="91425" anchor="b" anchorCtr="0"/>
          <a:lstStyle>
            <a:lvl1pPr marR="0" lvl="0" algn="r" rtl="0">
              <a:lnSpc>
                <a:spcPct val="9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a:endParaRPr/>
          </a:p>
        </p:txBody>
      </p:sp>
      <p:cxnSp>
        <p:nvCxnSpPr>
          <p:cNvPr id="146" name="Shape 146"/>
          <p:cNvCxnSpPr/>
          <p:nvPr/>
        </p:nvCxnSpPr>
        <p:spPr>
          <a:xfrm>
            <a:off x="274320" y="1676397"/>
            <a:ext cx="4160400" cy="0"/>
          </a:xfrm>
          <a:prstGeom prst="straightConnector1">
            <a:avLst/>
          </a:prstGeom>
          <a:noFill/>
          <a:ln w="57150" cap="flat" cmpd="sng">
            <a:solidFill>
              <a:srgbClr val="072B62"/>
            </a:solidFill>
            <a:prstDash val="solid"/>
            <a:miter lim="800000"/>
            <a:headEnd type="none" w="sm" len="sm"/>
            <a:tailEnd type="none" w="sm" len="sm"/>
          </a:ln>
        </p:spPr>
      </p:cxnSp>
      <p:cxnSp>
        <p:nvCxnSpPr>
          <p:cNvPr id="147" name="Shape 147"/>
          <p:cNvCxnSpPr/>
          <p:nvPr/>
        </p:nvCxnSpPr>
        <p:spPr>
          <a:xfrm>
            <a:off x="4709160" y="1676397"/>
            <a:ext cx="4160400" cy="0"/>
          </a:xfrm>
          <a:prstGeom prst="straightConnector1">
            <a:avLst/>
          </a:prstGeom>
          <a:noFill/>
          <a:ln w="57150" cap="flat" cmpd="sng">
            <a:solidFill>
              <a:srgbClr val="072B62"/>
            </a:solidFill>
            <a:prstDash val="solid"/>
            <a:miter lim="800000"/>
            <a:headEnd type="none" w="sm" len="sm"/>
            <a:tailEnd type="none" w="sm" len="sm"/>
          </a:ln>
        </p:spPr>
      </p:cxnSp>
      <p:sp>
        <p:nvSpPr>
          <p:cNvPr id="148" name="Shape 148"/>
          <p:cNvSpPr txBox="1">
            <a:spLocks noGrp="1"/>
          </p:cNvSpPr>
          <p:nvPr>
            <p:ph type="body" idx="1"/>
          </p:nvPr>
        </p:nvSpPr>
        <p:spPr>
          <a:xfrm>
            <a:off x="274638" y="1775008"/>
            <a:ext cx="4160700" cy="1963800"/>
          </a:xfrm>
          <a:prstGeom prst="rect">
            <a:avLst/>
          </a:prstGeom>
          <a:noFill/>
          <a:ln>
            <a:noFill/>
          </a:ln>
        </p:spPr>
        <p:txBody>
          <a:bodyPr spcFirstLastPara="1" wrap="square" lIns="91425" tIns="91425" rIns="91425" bIns="91425" anchor="t" anchorCtr="0"/>
          <a:lstStyle>
            <a:lvl1pPr marL="457200" marR="0" lvl="0" indent="-228600" algn="l" rtl="0">
              <a:lnSpc>
                <a:spcPct val="90000"/>
              </a:lnSpc>
              <a:spcBef>
                <a:spcPts val="10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1pPr>
            <a:lvl2pPr marL="914400" marR="0" lvl="1" indent="-330200" algn="l" rtl="0">
              <a:lnSpc>
                <a:spcPct val="90000"/>
              </a:lnSpc>
              <a:spcBef>
                <a:spcPts val="5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2pPr>
            <a:lvl3pPr marL="1371600" marR="0" lvl="2" indent="-330200" algn="l" rtl="0">
              <a:lnSpc>
                <a:spcPct val="90000"/>
              </a:lnSpc>
              <a:spcBef>
                <a:spcPts val="5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30200" algn="l" rtl="0">
              <a:lnSpc>
                <a:spcPct val="90000"/>
              </a:lnSpc>
              <a:spcBef>
                <a:spcPts val="5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4pPr>
            <a:lvl5pPr marL="2286000" marR="0" lvl="4" indent="-330200" algn="l" rtl="0">
              <a:lnSpc>
                <a:spcPct val="90000"/>
              </a:lnSpc>
              <a:spcBef>
                <a:spcPts val="5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49" name="Shape 149"/>
          <p:cNvSpPr>
            <a:spLocks noGrp="1"/>
          </p:cNvSpPr>
          <p:nvPr>
            <p:ph type="pic" idx="2"/>
          </p:nvPr>
        </p:nvSpPr>
        <p:spPr>
          <a:xfrm>
            <a:off x="3502152" y="1775008"/>
            <a:ext cx="932700" cy="548700"/>
          </a:xfrm>
          <a:prstGeom prst="rect">
            <a:avLst/>
          </a:prstGeom>
          <a:noFill/>
          <a:ln>
            <a:noFill/>
          </a:ln>
        </p:spPr>
        <p:txBody>
          <a:bodyPr spcFirstLastPara="1" wrap="square" lIns="91425" tIns="91425" rIns="91425" bIns="91425" anchor="t" anchorCtr="0"/>
          <a:lstStyle>
            <a:lvl1pPr marR="0" lvl="0" algn="l" rtl="0">
              <a:lnSpc>
                <a:spcPct val="90000"/>
              </a:lnSpc>
              <a:spcBef>
                <a:spcPts val="10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50" name="Shape 150"/>
          <p:cNvSpPr txBox="1">
            <a:spLocks noGrp="1"/>
          </p:cNvSpPr>
          <p:nvPr>
            <p:ph type="body" idx="3"/>
          </p:nvPr>
        </p:nvSpPr>
        <p:spPr>
          <a:xfrm>
            <a:off x="4708843" y="1775008"/>
            <a:ext cx="4160700" cy="1963800"/>
          </a:xfrm>
          <a:prstGeom prst="rect">
            <a:avLst/>
          </a:prstGeom>
          <a:noFill/>
          <a:ln>
            <a:noFill/>
          </a:ln>
        </p:spPr>
        <p:txBody>
          <a:bodyPr spcFirstLastPara="1" wrap="square" lIns="91425" tIns="91425" rIns="91425" bIns="91425" anchor="t" anchorCtr="0"/>
          <a:lstStyle>
            <a:lvl1pPr marL="457200" marR="0" lvl="0" indent="-228600" algn="l" rtl="0">
              <a:lnSpc>
                <a:spcPct val="90000"/>
              </a:lnSpc>
              <a:spcBef>
                <a:spcPts val="10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1pPr>
            <a:lvl2pPr marL="914400" marR="0" lvl="1" indent="-330200" algn="l" rtl="0">
              <a:lnSpc>
                <a:spcPct val="90000"/>
              </a:lnSpc>
              <a:spcBef>
                <a:spcPts val="5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2pPr>
            <a:lvl3pPr marL="1371600" marR="0" lvl="2" indent="-330200" algn="l" rtl="0">
              <a:lnSpc>
                <a:spcPct val="90000"/>
              </a:lnSpc>
              <a:spcBef>
                <a:spcPts val="5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30200" algn="l" rtl="0">
              <a:lnSpc>
                <a:spcPct val="90000"/>
              </a:lnSpc>
              <a:spcBef>
                <a:spcPts val="5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4pPr>
            <a:lvl5pPr marL="2286000" marR="0" lvl="4" indent="-330200" algn="l" rtl="0">
              <a:lnSpc>
                <a:spcPct val="90000"/>
              </a:lnSpc>
              <a:spcBef>
                <a:spcPts val="5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51" name="Shape 151"/>
          <p:cNvSpPr>
            <a:spLocks noGrp="1"/>
          </p:cNvSpPr>
          <p:nvPr>
            <p:ph type="pic" idx="4"/>
          </p:nvPr>
        </p:nvSpPr>
        <p:spPr>
          <a:xfrm>
            <a:off x="7936357" y="1775008"/>
            <a:ext cx="932700" cy="548700"/>
          </a:xfrm>
          <a:prstGeom prst="rect">
            <a:avLst/>
          </a:prstGeom>
          <a:noFill/>
          <a:ln>
            <a:noFill/>
          </a:ln>
        </p:spPr>
        <p:txBody>
          <a:bodyPr spcFirstLastPara="1" wrap="square" lIns="91425" tIns="91425" rIns="91425" bIns="91425" anchor="t" anchorCtr="0"/>
          <a:lstStyle>
            <a:lvl1pPr marR="0" lvl="0" algn="l" rtl="0">
              <a:lnSpc>
                <a:spcPct val="90000"/>
              </a:lnSpc>
              <a:spcBef>
                <a:spcPts val="10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cxnSp>
        <p:nvCxnSpPr>
          <p:cNvPr id="152" name="Shape 152"/>
          <p:cNvCxnSpPr/>
          <p:nvPr/>
        </p:nvCxnSpPr>
        <p:spPr>
          <a:xfrm>
            <a:off x="274002" y="4138426"/>
            <a:ext cx="4160400" cy="0"/>
          </a:xfrm>
          <a:prstGeom prst="straightConnector1">
            <a:avLst/>
          </a:prstGeom>
          <a:noFill/>
          <a:ln w="57150" cap="flat" cmpd="sng">
            <a:solidFill>
              <a:srgbClr val="072B62"/>
            </a:solidFill>
            <a:prstDash val="solid"/>
            <a:miter lim="800000"/>
            <a:headEnd type="none" w="sm" len="sm"/>
            <a:tailEnd type="none" w="sm" len="sm"/>
          </a:ln>
        </p:spPr>
      </p:cxnSp>
      <p:cxnSp>
        <p:nvCxnSpPr>
          <p:cNvPr id="153" name="Shape 153"/>
          <p:cNvCxnSpPr/>
          <p:nvPr/>
        </p:nvCxnSpPr>
        <p:spPr>
          <a:xfrm>
            <a:off x="4708842" y="4138426"/>
            <a:ext cx="4160400" cy="0"/>
          </a:xfrm>
          <a:prstGeom prst="straightConnector1">
            <a:avLst/>
          </a:prstGeom>
          <a:noFill/>
          <a:ln w="57150" cap="flat" cmpd="sng">
            <a:solidFill>
              <a:srgbClr val="072B62"/>
            </a:solidFill>
            <a:prstDash val="solid"/>
            <a:miter lim="800000"/>
            <a:headEnd type="none" w="sm" len="sm"/>
            <a:tailEnd type="none" w="sm" len="sm"/>
          </a:ln>
        </p:spPr>
      </p:cxnSp>
      <p:sp>
        <p:nvSpPr>
          <p:cNvPr id="154" name="Shape 154"/>
          <p:cNvSpPr txBox="1">
            <a:spLocks noGrp="1"/>
          </p:cNvSpPr>
          <p:nvPr>
            <p:ph type="body" idx="5"/>
          </p:nvPr>
        </p:nvSpPr>
        <p:spPr>
          <a:xfrm>
            <a:off x="274320" y="4237037"/>
            <a:ext cx="4160700" cy="1963800"/>
          </a:xfrm>
          <a:prstGeom prst="rect">
            <a:avLst/>
          </a:prstGeom>
          <a:noFill/>
          <a:ln>
            <a:noFill/>
          </a:ln>
        </p:spPr>
        <p:txBody>
          <a:bodyPr spcFirstLastPara="1" wrap="square" lIns="91425" tIns="91425" rIns="91425" bIns="91425" anchor="t" anchorCtr="0"/>
          <a:lstStyle>
            <a:lvl1pPr marL="457200" marR="0" lvl="0" indent="-228600" algn="l" rtl="0">
              <a:lnSpc>
                <a:spcPct val="90000"/>
              </a:lnSpc>
              <a:spcBef>
                <a:spcPts val="10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1pPr>
            <a:lvl2pPr marL="914400" marR="0" lvl="1" indent="-330200" algn="l" rtl="0">
              <a:lnSpc>
                <a:spcPct val="90000"/>
              </a:lnSpc>
              <a:spcBef>
                <a:spcPts val="5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2pPr>
            <a:lvl3pPr marL="1371600" marR="0" lvl="2" indent="-330200" algn="l" rtl="0">
              <a:lnSpc>
                <a:spcPct val="90000"/>
              </a:lnSpc>
              <a:spcBef>
                <a:spcPts val="5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30200" algn="l" rtl="0">
              <a:lnSpc>
                <a:spcPct val="90000"/>
              </a:lnSpc>
              <a:spcBef>
                <a:spcPts val="5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4pPr>
            <a:lvl5pPr marL="2286000" marR="0" lvl="4" indent="-330200" algn="l" rtl="0">
              <a:lnSpc>
                <a:spcPct val="90000"/>
              </a:lnSpc>
              <a:spcBef>
                <a:spcPts val="5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55" name="Shape 155"/>
          <p:cNvSpPr>
            <a:spLocks noGrp="1"/>
          </p:cNvSpPr>
          <p:nvPr>
            <p:ph type="pic" idx="6"/>
          </p:nvPr>
        </p:nvSpPr>
        <p:spPr>
          <a:xfrm>
            <a:off x="3501834" y="4237037"/>
            <a:ext cx="932700" cy="548700"/>
          </a:xfrm>
          <a:prstGeom prst="rect">
            <a:avLst/>
          </a:prstGeom>
          <a:noFill/>
          <a:ln>
            <a:noFill/>
          </a:ln>
        </p:spPr>
        <p:txBody>
          <a:bodyPr spcFirstLastPara="1" wrap="square" lIns="91425" tIns="91425" rIns="91425" bIns="91425" anchor="t" anchorCtr="0"/>
          <a:lstStyle>
            <a:lvl1pPr marR="0" lvl="0" algn="l" rtl="0">
              <a:lnSpc>
                <a:spcPct val="90000"/>
              </a:lnSpc>
              <a:spcBef>
                <a:spcPts val="10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56" name="Shape 156"/>
          <p:cNvSpPr txBox="1">
            <a:spLocks noGrp="1"/>
          </p:cNvSpPr>
          <p:nvPr>
            <p:ph type="body" idx="7"/>
          </p:nvPr>
        </p:nvSpPr>
        <p:spPr>
          <a:xfrm>
            <a:off x="4708525" y="4237037"/>
            <a:ext cx="4160700" cy="1963800"/>
          </a:xfrm>
          <a:prstGeom prst="rect">
            <a:avLst/>
          </a:prstGeom>
          <a:noFill/>
          <a:ln>
            <a:noFill/>
          </a:ln>
        </p:spPr>
        <p:txBody>
          <a:bodyPr spcFirstLastPara="1" wrap="square" lIns="91425" tIns="91425" rIns="91425" bIns="91425" anchor="t" anchorCtr="0"/>
          <a:lstStyle>
            <a:lvl1pPr marL="457200" marR="0" lvl="0" indent="-228600" algn="l" rtl="0">
              <a:lnSpc>
                <a:spcPct val="90000"/>
              </a:lnSpc>
              <a:spcBef>
                <a:spcPts val="10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1pPr>
            <a:lvl2pPr marL="914400" marR="0" lvl="1" indent="-330200" algn="l" rtl="0">
              <a:lnSpc>
                <a:spcPct val="90000"/>
              </a:lnSpc>
              <a:spcBef>
                <a:spcPts val="5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2pPr>
            <a:lvl3pPr marL="1371600" marR="0" lvl="2" indent="-330200" algn="l" rtl="0">
              <a:lnSpc>
                <a:spcPct val="90000"/>
              </a:lnSpc>
              <a:spcBef>
                <a:spcPts val="5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30200" algn="l" rtl="0">
              <a:lnSpc>
                <a:spcPct val="90000"/>
              </a:lnSpc>
              <a:spcBef>
                <a:spcPts val="5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4pPr>
            <a:lvl5pPr marL="2286000" marR="0" lvl="4" indent="-330200" algn="l" rtl="0">
              <a:lnSpc>
                <a:spcPct val="90000"/>
              </a:lnSpc>
              <a:spcBef>
                <a:spcPts val="5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57" name="Shape 157"/>
          <p:cNvSpPr>
            <a:spLocks noGrp="1"/>
          </p:cNvSpPr>
          <p:nvPr>
            <p:ph type="pic" idx="8"/>
          </p:nvPr>
        </p:nvSpPr>
        <p:spPr>
          <a:xfrm>
            <a:off x="7936039" y="4237037"/>
            <a:ext cx="932700" cy="548700"/>
          </a:xfrm>
          <a:prstGeom prst="rect">
            <a:avLst/>
          </a:prstGeom>
          <a:noFill/>
          <a:ln>
            <a:noFill/>
          </a:ln>
        </p:spPr>
        <p:txBody>
          <a:bodyPr spcFirstLastPara="1" wrap="square" lIns="91425" tIns="91425" rIns="91425" bIns="91425" anchor="t" anchorCtr="0"/>
          <a:lstStyle>
            <a:lvl1pPr marR="0" lvl="0" algn="l" rtl="0">
              <a:lnSpc>
                <a:spcPct val="90000"/>
              </a:lnSpc>
              <a:spcBef>
                <a:spcPts val="10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eam">
  <p:cSld name="Team">
    <p:spTree>
      <p:nvGrpSpPr>
        <p:cNvPr id="1" name="Shape 158"/>
        <p:cNvGrpSpPr/>
        <p:nvPr/>
      </p:nvGrpSpPr>
      <p:grpSpPr>
        <a:xfrm>
          <a:off x="0" y="0"/>
          <a:ext cx="0" cy="0"/>
          <a:chOff x="0" y="0"/>
          <a:chExt cx="0" cy="0"/>
        </a:xfrm>
      </p:grpSpPr>
      <p:sp>
        <p:nvSpPr>
          <p:cNvPr id="159" name="Shape 159"/>
          <p:cNvSpPr txBox="1">
            <a:spLocks noGrp="1"/>
          </p:cNvSpPr>
          <p:nvPr>
            <p:ph type="sldNum" idx="12"/>
          </p:nvPr>
        </p:nvSpPr>
        <p:spPr>
          <a:xfrm>
            <a:off x="6457950" y="6492875"/>
            <a:ext cx="2057400" cy="365100"/>
          </a:xfrm>
          <a:prstGeom prst="rect">
            <a:avLst/>
          </a:prstGeom>
          <a:noFill/>
          <a:ln>
            <a:noFill/>
          </a:ln>
        </p:spPr>
        <p:txBody>
          <a:bodyPr spcFirstLastPara="1" wrap="square" lIns="91425" tIns="45700" rIns="91425" bIns="45700" anchor="b" anchorCtr="0">
            <a:noAutofit/>
          </a:bodyPr>
          <a:lstStyle>
            <a:lvl1pPr marL="0" marR="0" lvl="0" indent="0" algn="r" rtl="0">
              <a:spcBef>
                <a:spcPts val="0"/>
              </a:spcBef>
              <a:buNone/>
              <a:defRPr sz="1200">
                <a:solidFill>
                  <a:srgbClr val="888888"/>
                </a:solidFill>
                <a:latin typeface="Arial"/>
                <a:ea typeface="Arial"/>
                <a:cs typeface="Arial"/>
                <a:sym typeface="Arial"/>
              </a:defRPr>
            </a:lvl1pPr>
            <a:lvl2pPr marL="0" marR="0" lvl="1" indent="0" algn="r" rtl="0">
              <a:spcBef>
                <a:spcPts val="0"/>
              </a:spcBef>
              <a:buNone/>
              <a:defRPr sz="1200">
                <a:solidFill>
                  <a:srgbClr val="888888"/>
                </a:solidFill>
                <a:latin typeface="Arial"/>
                <a:ea typeface="Arial"/>
                <a:cs typeface="Arial"/>
                <a:sym typeface="Arial"/>
              </a:defRPr>
            </a:lvl2pPr>
            <a:lvl3pPr marL="0" marR="0" lvl="2" indent="0" algn="r" rtl="0">
              <a:spcBef>
                <a:spcPts val="0"/>
              </a:spcBef>
              <a:buNone/>
              <a:defRPr sz="1200">
                <a:solidFill>
                  <a:srgbClr val="888888"/>
                </a:solidFill>
                <a:latin typeface="Arial"/>
                <a:ea typeface="Arial"/>
                <a:cs typeface="Arial"/>
                <a:sym typeface="Arial"/>
              </a:defRPr>
            </a:lvl3pPr>
            <a:lvl4pPr marL="0" marR="0" lvl="3" indent="0" algn="r" rtl="0">
              <a:spcBef>
                <a:spcPts val="0"/>
              </a:spcBef>
              <a:buNone/>
              <a:defRPr sz="1200">
                <a:solidFill>
                  <a:srgbClr val="888888"/>
                </a:solidFill>
                <a:latin typeface="Arial"/>
                <a:ea typeface="Arial"/>
                <a:cs typeface="Arial"/>
                <a:sym typeface="Arial"/>
              </a:defRPr>
            </a:lvl4pPr>
            <a:lvl5pPr marL="0" marR="0" lvl="4" indent="0" algn="r" rtl="0">
              <a:spcBef>
                <a:spcPts val="0"/>
              </a:spcBef>
              <a:buNone/>
              <a:defRPr sz="1200">
                <a:solidFill>
                  <a:srgbClr val="888888"/>
                </a:solidFill>
                <a:latin typeface="Arial"/>
                <a:ea typeface="Arial"/>
                <a:cs typeface="Arial"/>
                <a:sym typeface="Arial"/>
              </a:defRPr>
            </a:lvl5pPr>
            <a:lvl6pPr marL="0" marR="0" lvl="5" indent="0" algn="r" rtl="0">
              <a:spcBef>
                <a:spcPts val="0"/>
              </a:spcBef>
              <a:buNone/>
              <a:defRPr sz="1200">
                <a:solidFill>
                  <a:srgbClr val="888888"/>
                </a:solidFill>
                <a:latin typeface="Arial"/>
                <a:ea typeface="Arial"/>
                <a:cs typeface="Arial"/>
                <a:sym typeface="Arial"/>
              </a:defRPr>
            </a:lvl6pPr>
            <a:lvl7pPr marL="0" marR="0" lvl="6" indent="0" algn="r" rtl="0">
              <a:spcBef>
                <a:spcPts val="0"/>
              </a:spcBef>
              <a:buNone/>
              <a:defRPr sz="1200">
                <a:solidFill>
                  <a:srgbClr val="888888"/>
                </a:solidFill>
                <a:latin typeface="Arial"/>
                <a:ea typeface="Arial"/>
                <a:cs typeface="Arial"/>
                <a:sym typeface="Arial"/>
              </a:defRPr>
            </a:lvl7pPr>
            <a:lvl8pPr marL="0" marR="0" lvl="7" indent="0" algn="r" rtl="0">
              <a:spcBef>
                <a:spcPts val="0"/>
              </a:spcBef>
              <a:buNone/>
              <a:defRPr sz="1200">
                <a:solidFill>
                  <a:srgbClr val="888888"/>
                </a:solidFill>
                <a:latin typeface="Arial"/>
                <a:ea typeface="Arial"/>
                <a:cs typeface="Arial"/>
                <a:sym typeface="Arial"/>
              </a:defRPr>
            </a:lvl8pPr>
            <a:lvl9pPr marL="0" marR="0" lvl="8" indent="0" algn="r" rtl="0">
              <a:spcBef>
                <a:spcPts val="0"/>
              </a:spcBef>
              <a:buNone/>
              <a:defRPr sz="1200">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
        <p:nvSpPr>
          <p:cNvPr id="160" name="Shape 160"/>
          <p:cNvSpPr txBox="1">
            <a:spLocks noGrp="1"/>
          </p:cNvSpPr>
          <p:nvPr>
            <p:ph type="title"/>
          </p:nvPr>
        </p:nvSpPr>
        <p:spPr>
          <a:xfrm>
            <a:off x="1392072" y="0"/>
            <a:ext cx="7123200" cy="1269300"/>
          </a:xfrm>
          <a:prstGeom prst="rect">
            <a:avLst/>
          </a:prstGeom>
          <a:noFill/>
          <a:ln>
            <a:noFill/>
          </a:ln>
        </p:spPr>
        <p:txBody>
          <a:bodyPr spcFirstLastPara="1" wrap="square" lIns="91425" tIns="91425" rIns="91425" bIns="91425" anchor="b" anchorCtr="0"/>
          <a:lstStyle>
            <a:lvl1pPr marR="0" lvl="0" algn="r" rtl="0">
              <a:lnSpc>
                <a:spcPct val="9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a:endParaRPr/>
          </a:p>
        </p:txBody>
      </p:sp>
      <p:sp>
        <p:nvSpPr>
          <p:cNvPr id="161" name="Shape 161"/>
          <p:cNvSpPr>
            <a:spLocks noGrp="1"/>
          </p:cNvSpPr>
          <p:nvPr>
            <p:ph type="pic" idx="2"/>
          </p:nvPr>
        </p:nvSpPr>
        <p:spPr>
          <a:xfrm>
            <a:off x="269502" y="1738779"/>
            <a:ext cx="1591200" cy="1591200"/>
          </a:xfrm>
          <a:prstGeom prst="rect">
            <a:avLst/>
          </a:prstGeom>
          <a:noFill/>
          <a:ln>
            <a:noFill/>
          </a:ln>
        </p:spPr>
        <p:txBody>
          <a:bodyPr spcFirstLastPara="1" wrap="square" lIns="91425" tIns="91425" rIns="91425" bIns="91425" anchor="t" anchorCtr="0"/>
          <a:lstStyle>
            <a:lvl1pPr marR="0" lvl="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62" name="Shape 162"/>
          <p:cNvSpPr txBox="1">
            <a:spLocks noGrp="1"/>
          </p:cNvSpPr>
          <p:nvPr>
            <p:ph type="body" idx="1"/>
          </p:nvPr>
        </p:nvSpPr>
        <p:spPr>
          <a:xfrm>
            <a:off x="1963365" y="1738779"/>
            <a:ext cx="2377500" cy="1947600"/>
          </a:xfrm>
          <a:prstGeom prst="rect">
            <a:avLst/>
          </a:prstGeom>
          <a:noFill/>
          <a:ln>
            <a:noFill/>
          </a:ln>
        </p:spPr>
        <p:txBody>
          <a:bodyPr spcFirstLastPara="1" wrap="square" lIns="91425" tIns="91425" rIns="91425" bIns="91425" anchor="t" anchorCtr="0"/>
          <a:lstStyle>
            <a:lvl1pPr marL="457200" marR="0" lvl="0" indent="-228600" algn="l" rtl="0">
              <a:lnSpc>
                <a:spcPct val="90000"/>
              </a:lnSpc>
              <a:spcBef>
                <a:spcPts val="10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63" name="Shape 163"/>
          <p:cNvSpPr>
            <a:spLocks noGrp="1"/>
          </p:cNvSpPr>
          <p:nvPr>
            <p:ph type="pic" idx="3"/>
          </p:nvPr>
        </p:nvSpPr>
        <p:spPr>
          <a:xfrm>
            <a:off x="4766342" y="1738779"/>
            <a:ext cx="1591200" cy="1591200"/>
          </a:xfrm>
          <a:prstGeom prst="rect">
            <a:avLst/>
          </a:prstGeom>
          <a:noFill/>
          <a:ln>
            <a:noFill/>
          </a:ln>
        </p:spPr>
        <p:txBody>
          <a:bodyPr spcFirstLastPara="1" wrap="square" lIns="91425" tIns="91425" rIns="91425" bIns="91425" anchor="t" anchorCtr="0"/>
          <a:lstStyle>
            <a:lvl1pPr marR="0" lvl="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64" name="Shape 164"/>
          <p:cNvSpPr txBox="1">
            <a:spLocks noGrp="1"/>
          </p:cNvSpPr>
          <p:nvPr>
            <p:ph type="body" idx="4"/>
          </p:nvPr>
        </p:nvSpPr>
        <p:spPr>
          <a:xfrm>
            <a:off x="6460205" y="1738779"/>
            <a:ext cx="2377500" cy="1947600"/>
          </a:xfrm>
          <a:prstGeom prst="rect">
            <a:avLst/>
          </a:prstGeom>
          <a:noFill/>
          <a:ln>
            <a:noFill/>
          </a:ln>
        </p:spPr>
        <p:txBody>
          <a:bodyPr spcFirstLastPara="1" wrap="square" lIns="91425" tIns="91425" rIns="91425" bIns="91425" anchor="t" anchorCtr="0"/>
          <a:lstStyle>
            <a:lvl1pPr marL="457200" marR="0" lvl="0" indent="-228600" algn="l" rtl="0">
              <a:lnSpc>
                <a:spcPct val="90000"/>
              </a:lnSpc>
              <a:spcBef>
                <a:spcPts val="10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65" name="Shape 165"/>
          <p:cNvSpPr>
            <a:spLocks noGrp="1"/>
          </p:cNvSpPr>
          <p:nvPr>
            <p:ph type="pic" idx="5"/>
          </p:nvPr>
        </p:nvSpPr>
        <p:spPr>
          <a:xfrm>
            <a:off x="269502" y="4320613"/>
            <a:ext cx="1591200" cy="1591200"/>
          </a:xfrm>
          <a:prstGeom prst="rect">
            <a:avLst/>
          </a:prstGeom>
          <a:noFill/>
          <a:ln>
            <a:noFill/>
          </a:ln>
        </p:spPr>
        <p:txBody>
          <a:bodyPr spcFirstLastPara="1" wrap="square" lIns="91425" tIns="91425" rIns="91425" bIns="91425" anchor="t" anchorCtr="0"/>
          <a:lstStyle>
            <a:lvl1pPr marR="0" lvl="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66" name="Shape 166"/>
          <p:cNvSpPr txBox="1">
            <a:spLocks noGrp="1"/>
          </p:cNvSpPr>
          <p:nvPr>
            <p:ph type="body" idx="6"/>
          </p:nvPr>
        </p:nvSpPr>
        <p:spPr>
          <a:xfrm>
            <a:off x="1963365" y="4320613"/>
            <a:ext cx="2377500" cy="1947600"/>
          </a:xfrm>
          <a:prstGeom prst="rect">
            <a:avLst/>
          </a:prstGeom>
          <a:noFill/>
          <a:ln>
            <a:noFill/>
          </a:ln>
        </p:spPr>
        <p:txBody>
          <a:bodyPr spcFirstLastPara="1" wrap="square" lIns="91425" tIns="91425" rIns="91425" bIns="91425" anchor="t" anchorCtr="0"/>
          <a:lstStyle>
            <a:lvl1pPr marL="457200" marR="0" lvl="0" indent="-228600" algn="l" rtl="0">
              <a:lnSpc>
                <a:spcPct val="90000"/>
              </a:lnSpc>
              <a:spcBef>
                <a:spcPts val="10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67" name="Shape 167"/>
          <p:cNvSpPr>
            <a:spLocks noGrp="1"/>
          </p:cNvSpPr>
          <p:nvPr>
            <p:ph type="pic" idx="7"/>
          </p:nvPr>
        </p:nvSpPr>
        <p:spPr>
          <a:xfrm>
            <a:off x="4766342" y="4320613"/>
            <a:ext cx="1591200" cy="1591200"/>
          </a:xfrm>
          <a:prstGeom prst="rect">
            <a:avLst/>
          </a:prstGeom>
          <a:noFill/>
          <a:ln>
            <a:noFill/>
          </a:ln>
        </p:spPr>
        <p:txBody>
          <a:bodyPr spcFirstLastPara="1" wrap="square" lIns="91425" tIns="91425" rIns="91425" bIns="91425" anchor="t" anchorCtr="0"/>
          <a:lstStyle>
            <a:lvl1pPr marR="0" lvl="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68" name="Shape 168"/>
          <p:cNvSpPr txBox="1">
            <a:spLocks noGrp="1"/>
          </p:cNvSpPr>
          <p:nvPr>
            <p:ph type="body" idx="8"/>
          </p:nvPr>
        </p:nvSpPr>
        <p:spPr>
          <a:xfrm>
            <a:off x="6460205" y="4320613"/>
            <a:ext cx="2377500" cy="1947600"/>
          </a:xfrm>
          <a:prstGeom prst="rect">
            <a:avLst/>
          </a:prstGeom>
          <a:noFill/>
          <a:ln>
            <a:noFill/>
          </a:ln>
        </p:spPr>
        <p:txBody>
          <a:bodyPr spcFirstLastPara="1" wrap="square" lIns="91425" tIns="91425" rIns="91425" bIns="91425" anchor="t" anchorCtr="0"/>
          <a:lstStyle>
            <a:lvl1pPr marL="457200" marR="0" lvl="0" indent="-228600" algn="l" rtl="0">
              <a:lnSpc>
                <a:spcPct val="90000"/>
              </a:lnSpc>
              <a:spcBef>
                <a:spcPts val="10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cxnSp>
        <p:nvCxnSpPr>
          <p:cNvPr id="169" name="Shape 169"/>
          <p:cNvCxnSpPr/>
          <p:nvPr/>
        </p:nvCxnSpPr>
        <p:spPr>
          <a:xfrm>
            <a:off x="274002" y="4138426"/>
            <a:ext cx="8563500" cy="0"/>
          </a:xfrm>
          <a:prstGeom prst="straightConnector1">
            <a:avLst/>
          </a:prstGeom>
          <a:noFill/>
          <a:ln w="57150" cap="flat" cmpd="sng">
            <a:solidFill>
              <a:srgbClr val="072B62"/>
            </a:solidFill>
            <a:prstDash val="solid"/>
            <a:miter lim="800000"/>
            <a:headEnd type="none" w="sm" len="sm"/>
            <a:tailEnd type="none" w="sm" len="sm"/>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27"/>
        <p:cNvGrpSpPr/>
        <p:nvPr/>
      </p:nvGrpSpPr>
      <p:grpSpPr>
        <a:xfrm>
          <a:off x="0" y="0"/>
          <a:ext cx="0" cy="0"/>
          <a:chOff x="0" y="0"/>
          <a:chExt cx="0" cy="0"/>
        </a:xfrm>
      </p:grpSpPr>
      <p:sp>
        <p:nvSpPr>
          <p:cNvPr id="28" name="Shape 28"/>
          <p:cNvSpPr txBox="1">
            <a:spLocks noGrp="1"/>
          </p:cNvSpPr>
          <p:nvPr>
            <p:ph type="sldNum" idx="12"/>
          </p:nvPr>
        </p:nvSpPr>
        <p:spPr>
          <a:xfrm>
            <a:off x="6457950" y="6492875"/>
            <a:ext cx="2057400" cy="365125"/>
          </a:xfrm>
          <a:prstGeom prst="rect">
            <a:avLst/>
          </a:prstGeom>
          <a:noFill/>
          <a:ln>
            <a:noFill/>
          </a:ln>
        </p:spPr>
        <p:txBody>
          <a:bodyPr spcFirstLastPara="1" wrap="square" lIns="91425" tIns="45700" rIns="91425" bIns="45700" anchor="b" anchorCtr="0">
            <a:noAutofit/>
          </a:bodyPr>
          <a:lstStyle>
            <a:lvl1pPr marL="0" marR="0" lvl="0" indent="0" algn="r" rtl="0">
              <a:spcBef>
                <a:spcPts val="0"/>
              </a:spcBef>
              <a:buNone/>
              <a:defRPr sz="1200">
                <a:solidFill>
                  <a:srgbClr val="888888"/>
                </a:solidFill>
                <a:latin typeface="Arial"/>
                <a:ea typeface="Arial"/>
                <a:cs typeface="Arial"/>
                <a:sym typeface="Arial"/>
              </a:defRPr>
            </a:lvl1pPr>
            <a:lvl2pPr marL="0" marR="0" lvl="1" indent="0" algn="r" rtl="0">
              <a:spcBef>
                <a:spcPts val="0"/>
              </a:spcBef>
              <a:buNone/>
              <a:defRPr sz="1200">
                <a:solidFill>
                  <a:srgbClr val="888888"/>
                </a:solidFill>
                <a:latin typeface="Arial"/>
                <a:ea typeface="Arial"/>
                <a:cs typeface="Arial"/>
                <a:sym typeface="Arial"/>
              </a:defRPr>
            </a:lvl2pPr>
            <a:lvl3pPr marL="0" marR="0" lvl="2" indent="0" algn="r" rtl="0">
              <a:spcBef>
                <a:spcPts val="0"/>
              </a:spcBef>
              <a:buNone/>
              <a:defRPr sz="1200">
                <a:solidFill>
                  <a:srgbClr val="888888"/>
                </a:solidFill>
                <a:latin typeface="Arial"/>
                <a:ea typeface="Arial"/>
                <a:cs typeface="Arial"/>
                <a:sym typeface="Arial"/>
              </a:defRPr>
            </a:lvl3pPr>
            <a:lvl4pPr marL="0" marR="0" lvl="3" indent="0" algn="r" rtl="0">
              <a:spcBef>
                <a:spcPts val="0"/>
              </a:spcBef>
              <a:buNone/>
              <a:defRPr sz="1200">
                <a:solidFill>
                  <a:srgbClr val="888888"/>
                </a:solidFill>
                <a:latin typeface="Arial"/>
                <a:ea typeface="Arial"/>
                <a:cs typeface="Arial"/>
                <a:sym typeface="Arial"/>
              </a:defRPr>
            </a:lvl4pPr>
            <a:lvl5pPr marL="0" marR="0" lvl="4" indent="0" algn="r" rtl="0">
              <a:spcBef>
                <a:spcPts val="0"/>
              </a:spcBef>
              <a:buNone/>
              <a:defRPr sz="1200">
                <a:solidFill>
                  <a:srgbClr val="888888"/>
                </a:solidFill>
                <a:latin typeface="Arial"/>
                <a:ea typeface="Arial"/>
                <a:cs typeface="Arial"/>
                <a:sym typeface="Arial"/>
              </a:defRPr>
            </a:lvl5pPr>
            <a:lvl6pPr marL="0" marR="0" lvl="5" indent="0" algn="r" rtl="0">
              <a:spcBef>
                <a:spcPts val="0"/>
              </a:spcBef>
              <a:buNone/>
              <a:defRPr sz="1200">
                <a:solidFill>
                  <a:srgbClr val="888888"/>
                </a:solidFill>
                <a:latin typeface="Arial"/>
                <a:ea typeface="Arial"/>
                <a:cs typeface="Arial"/>
                <a:sym typeface="Arial"/>
              </a:defRPr>
            </a:lvl6pPr>
            <a:lvl7pPr marL="0" marR="0" lvl="6" indent="0" algn="r" rtl="0">
              <a:spcBef>
                <a:spcPts val="0"/>
              </a:spcBef>
              <a:buNone/>
              <a:defRPr sz="1200">
                <a:solidFill>
                  <a:srgbClr val="888888"/>
                </a:solidFill>
                <a:latin typeface="Arial"/>
                <a:ea typeface="Arial"/>
                <a:cs typeface="Arial"/>
                <a:sym typeface="Arial"/>
              </a:defRPr>
            </a:lvl7pPr>
            <a:lvl8pPr marL="0" marR="0" lvl="7" indent="0" algn="r" rtl="0">
              <a:spcBef>
                <a:spcPts val="0"/>
              </a:spcBef>
              <a:buNone/>
              <a:defRPr sz="1200">
                <a:solidFill>
                  <a:srgbClr val="888888"/>
                </a:solidFill>
                <a:latin typeface="Arial"/>
                <a:ea typeface="Arial"/>
                <a:cs typeface="Arial"/>
                <a:sym typeface="Arial"/>
              </a:defRPr>
            </a:lvl8pPr>
            <a:lvl9pPr marL="0" marR="0" lvl="8" indent="0" algn="r" rtl="0">
              <a:spcBef>
                <a:spcPts val="0"/>
              </a:spcBef>
              <a:buNone/>
              <a:defRPr sz="1200">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
        <p:nvSpPr>
          <p:cNvPr id="29" name="Shape 29"/>
          <p:cNvSpPr txBox="1">
            <a:spLocks noGrp="1"/>
          </p:cNvSpPr>
          <p:nvPr>
            <p:ph type="title"/>
          </p:nvPr>
        </p:nvSpPr>
        <p:spPr>
          <a:xfrm>
            <a:off x="1392072" y="0"/>
            <a:ext cx="7123278" cy="1269243"/>
          </a:xfrm>
          <a:prstGeom prst="rect">
            <a:avLst/>
          </a:prstGeom>
          <a:noFill/>
          <a:ln>
            <a:noFill/>
          </a:ln>
        </p:spPr>
        <p:txBody>
          <a:bodyPr spcFirstLastPara="1" wrap="square" lIns="91425" tIns="91425" rIns="91425" bIns="91425" anchor="b" anchorCtr="0"/>
          <a:lstStyle>
            <a:lvl1pPr marR="0" lvl="0" algn="r" rtl="0">
              <a:lnSpc>
                <a:spcPct val="9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matchingName="Blank">
  <p:cSld name="Blank">
    <p:spTree>
      <p:nvGrpSpPr>
        <p:cNvPr id="1" name="Shape 170"/>
        <p:cNvGrpSpPr/>
        <p:nvPr/>
      </p:nvGrpSpPr>
      <p:grpSpPr>
        <a:xfrm>
          <a:off x="0" y="0"/>
          <a:ext cx="0" cy="0"/>
          <a:chOff x="0" y="0"/>
          <a:chExt cx="0" cy="0"/>
        </a:xfrm>
      </p:grpSpPr>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71"/>
        <p:cNvGrpSpPr/>
        <p:nvPr/>
      </p:nvGrpSpPr>
      <p:grpSpPr>
        <a:xfrm>
          <a:off x="0" y="0"/>
          <a:ext cx="0" cy="0"/>
          <a:chOff x="0" y="0"/>
          <a:chExt cx="0" cy="0"/>
        </a:xfrm>
      </p:grpSpPr>
      <p:sp>
        <p:nvSpPr>
          <p:cNvPr id="172" name="Shape 172"/>
          <p:cNvSpPr txBox="1">
            <a:spLocks noGrp="1"/>
          </p:cNvSpPr>
          <p:nvPr>
            <p:ph type="title"/>
          </p:nvPr>
        </p:nvSpPr>
        <p:spPr>
          <a:xfrm rot="5400000">
            <a:off x="5130300" y="2791873"/>
            <a:ext cx="4798500" cy="1971600"/>
          </a:xfrm>
          <a:prstGeom prst="rect">
            <a:avLst/>
          </a:prstGeom>
          <a:noFill/>
          <a:ln>
            <a:noFill/>
          </a:ln>
        </p:spPr>
        <p:txBody>
          <a:bodyPr spcFirstLastPara="1" wrap="square" lIns="91425" tIns="91425" rIns="91425" bIns="91425" anchor="t" anchorCtr="0"/>
          <a:lstStyle>
            <a:lvl1pPr marR="0" lvl="0" algn="l" rtl="0">
              <a:lnSpc>
                <a:spcPct val="9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a:endParaRPr/>
          </a:p>
        </p:txBody>
      </p:sp>
      <p:sp>
        <p:nvSpPr>
          <p:cNvPr id="173" name="Shape 173"/>
          <p:cNvSpPr txBox="1">
            <a:spLocks noGrp="1"/>
          </p:cNvSpPr>
          <p:nvPr>
            <p:ph type="body" idx="1"/>
          </p:nvPr>
        </p:nvSpPr>
        <p:spPr>
          <a:xfrm rot="5400000">
            <a:off x="1129725" y="877273"/>
            <a:ext cx="4798500" cy="5800800"/>
          </a:xfrm>
          <a:prstGeom prst="rect">
            <a:avLst/>
          </a:prstGeom>
          <a:noFill/>
          <a:ln>
            <a:noFill/>
          </a:ln>
        </p:spPr>
        <p:txBody>
          <a:bodyPr spcFirstLastPara="1" wrap="square" lIns="91425" tIns="91425" rIns="91425" bIns="91425"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74" name="Shape 174"/>
          <p:cNvSpPr txBox="1">
            <a:spLocks noGrp="1"/>
          </p:cNvSpPr>
          <p:nvPr>
            <p:ph type="sldNum" idx="12"/>
          </p:nvPr>
        </p:nvSpPr>
        <p:spPr>
          <a:xfrm>
            <a:off x="6457950" y="6492875"/>
            <a:ext cx="2057400" cy="365100"/>
          </a:xfrm>
          <a:prstGeom prst="rect">
            <a:avLst/>
          </a:prstGeom>
          <a:noFill/>
          <a:ln>
            <a:noFill/>
          </a:ln>
        </p:spPr>
        <p:txBody>
          <a:bodyPr spcFirstLastPara="1" wrap="square" lIns="91425" tIns="45700" rIns="91425" bIns="45700" anchor="b" anchorCtr="0">
            <a:noAutofit/>
          </a:bodyPr>
          <a:lstStyle>
            <a:lvl1pPr marL="0" marR="0" lvl="0" indent="0" algn="r" rtl="0">
              <a:spcBef>
                <a:spcPts val="0"/>
              </a:spcBef>
              <a:buNone/>
              <a:defRPr sz="1200">
                <a:solidFill>
                  <a:srgbClr val="888888"/>
                </a:solidFill>
                <a:latin typeface="Arial"/>
                <a:ea typeface="Arial"/>
                <a:cs typeface="Arial"/>
                <a:sym typeface="Arial"/>
              </a:defRPr>
            </a:lvl1pPr>
            <a:lvl2pPr marL="0" marR="0" lvl="1" indent="0" algn="r" rtl="0">
              <a:spcBef>
                <a:spcPts val="0"/>
              </a:spcBef>
              <a:buNone/>
              <a:defRPr sz="1200">
                <a:solidFill>
                  <a:srgbClr val="888888"/>
                </a:solidFill>
                <a:latin typeface="Arial"/>
                <a:ea typeface="Arial"/>
                <a:cs typeface="Arial"/>
                <a:sym typeface="Arial"/>
              </a:defRPr>
            </a:lvl2pPr>
            <a:lvl3pPr marL="0" marR="0" lvl="2" indent="0" algn="r" rtl="0">
              <a:spcBef>
                <a:spcPts val="0"/>
              </a:spcBef>
              <a:buNone/>
              <a:defRPr sz="1200">
                <a:solidFill>
                  <a:srgbClr val="888888"/>
                </a:solidFill>
                <a:latin typeface="Arial"/>
                <a:ea typeface="Arial"/>
                <a:cs typeface="Arial"/>
                <a:sym typeface="Arial"/>
              </a:defRPr>
            </a:lvl3pPr>
            <a:lvl4pPr marL="0" marR="0" lvl="3" indent="0" algn="r" rtl="0">
              <a:spcBef>
                <a:spcPts val="0"/>
              </a:spcBef>
              <a:buNone/>
              <a:defRPr sz="1200">
                <a:solidFill>
                  <a:srgbClr val="888888"/>
                </a:solidFill>
                <a:latin typeface="Arial"/>
                <a:ea typeface="Arial"/>
                <a:cs typeface="Arial"/>
                <a:sym typeface="Arial"/>
              </a:defRPr>
            </a:lvl4pPr>
            <a:lvl5pPr marL="0" marR="0" lvl="4" indent="0" algn="r" rtl="0">
              <a:spcBef>
                <a:spcPts val="0"/>
              </a:spcBef>
              <a:buNone/>
              <a:defRPr sz="1200">
                <a:solidFill>
                  <a:srgbClr val="888888"/>
                </a:solidFill>
                <a:latin typeface="Arial"/>
                <a:ea typeface="Arial"/>
                <a:cs typeface="Arial"/>
                <a:sym typeface="Arial"/>
              </a:defRPr>
            </a:lvl5pPr>
            <a:lvl6pPr marL="0" marR="0" lvl="5" indent="0" algn="r" rtl="0">
              <a:spcBef>
                <a:spcPts val="0"/>
              </a:spcBef>
              <a:buNone/>
              <a:defRPr sz="1200">
                <a:solidFill>
                  <a:srgbClr val="888888"/>
                </a:solidFill>
                <a:latin typeface="Arial"/>
                <a:ea typeface="Arial"/>
                <a:cs typeface="Arial"/>
                <a:sym typeface="Arial"/>
              </a:defRPr>
            </a:lvl6pPr>
            <a:lvl7pPr marL="0" marR="0" lvl="6" indent="0" algn="r" rtl="0">
              <a:spcBef>
                <a:spcPts val="0"/>
              </a:spcBef>
              <a:buNone/>
              <a:defRPr sz="1200">
                <a:solidFill>
                  <a:srgbClr val="888888"/>
                </a:solidFill>
                <a:latin typeface="Arial"/>
                <a:ea typeface="Arial"/>
                <a:cs typeface="Arial"/>
                <a:sym typeface="Arial"/>
              </a:defRPr>
            </a:lvl7pPr>
            <a:lvl8pPr marL="0" marR="0" lvl="7" indent="0" algn="r" rtl="0">
              <a:spcBef>
                <a:spcPts val="0"/>
              </a:spcBef>
              <a:buNone/>
              <a:defRPr sz="1200">
                <a:solidFill>
                  <a:srgbClr val="888888"/>
                </a:solidFill>
                <a:latin typeface="Arial"/>
                <a:ea typeface="Arial"/>
                <a:cs typeface="Arial"/>
                <a:sym typeface="Arial"/>
              </a:defRPr>
            </a:lvl8pPr>
            <a:lvl9pPr marL="0" marR="0" lvl="8" indent="0" algn="r" rtl="0">
              <a:spcBef>
                <a:spcPts val="0"/>
              </a:spcBef>
              <a:buNone/>
              <a:defRPr sz="1200">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8" name="Rectangle 7"/>
          <p:cNvSpPr/>
          <p:nvPr userDrawn="1"/>
        </p:nvSpPr>
        <p:spPr>
          <a:xfrm>
            <a:off x="0" y="6535711"/>
            <a:ext cx="9144000" cy="322289"/>
          </a:xfrm>
          <a:prstGeom prst="rect">
            <a:avLst/>
          </a:prstGeom>
          <a:solidFill>
            <a:srgbClr val="F3F3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2"/>
          <p:cNvSpPr>
            <a:spLocks noGrp="1"/>
          </p:cNvSpPr>
          <p:nvPr>
            <p:ph type="body" idx="1"/>
          </p:nvPr>
        </p:nvSpPr>
        <p:spPr>
          <a:xfrm>
            <a:off x="623888" y="1138844"/>
            <a:ext cx="7886700" cy="4950807"/>
          </a:xfrm>
        </p:spPr>
        <p:txBody>
          <a:bodyPr>
            <a:normAutofit/>
          </a:bodyPr>
          <a:lstStyle>
            <a:lvl1pPr marL="0" indent="0">
              <a:lnSpc>
                <a:spcPct val="120000"/>
              </a:lnSpc>
              <a:spcBef>
                <a:spcPts val="400"/>
              </a:spcBef>
              <a:buNone/>
              <a:defRPr sz="1600">
                <a:solidFill>
                  <a:schemeClr val="tx1">
                    <a:lumMod val="50000"/>
                    <a:lumOff val="50000"/>
                  </a:schemeClr>
                </a:solidFill>
                <a:latin typeface="Arial" charset="0"/>
                <a:ea typeface="Arial" charset="0"/>
                <a:cs typeface="Arial"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299239924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8" name="Rectangle 7"/>
          <p:cNvSpPr/>
          <p:nvPr userDrawn="1"/>
        </p:nvSpPr>
        <p:spPr>
          <a:xfrm>
            <a:off x="0" y="6535711"/>
            <a:ext cx="9144000" cy="322289"/>
          </a:xfrm>
          <a:prstGeom prst="rect">
            <a:avLst/>
          </a:prstGeom>
          <a:solidFill>
            <a:srgbClr val="F3F3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itle 1"/>
          <p:cNvSpPr>
            <a:spLocks noGrp="1"/>
          </p:cNvSpPr>
          <p:nvPr>
            <p:ph type="title"/>
          </p:nvPr>
        </p:nvSpPr>
        <p:spPr>
          <a:xfrm>
            <a:off x="435078" y="3593"/>
            <a:ext cx="7130846" cy="582561"/>
          </a:xfrm>
          <a:prstGeom prst="rect">
            <a:avLst/>
          </a:prstGeom>
        </p:spPr>
        <p:txBody>
          <a:bodyPr>
            <a:normAutofit/>
          </a:bodyPr>
          <a:lstStyle>
            <a:lvl1pPr>
              <a:defRPr sz="2800" b="0" i="0">
                <a:solidFill>
                  <a:schemeClr val="bg1"/>
                </a:solidFill>
                <a:latin typeface="Arial Narrow" charset="0"/>
                <a:ea typeface="Arial Narrow" charset="0"/>
                <a:cs typeface="Arial Narrow" charset="0"/>
              </a:defRPr>
            </a:lvl1pPr>
          </a:lstStyle>
          <a:p>
            <a:r>
              <a:rPr lang="en-US" dirty="0"/>
              <a:t>Click to edit Master title style</a:t>
            </a:r>
          </a:p>
        </p:txBody>
      </p:sp>
      <p:sp>
        <p:nvSpPr>
          <p:cNvPr id="15" name="Slide Number Placeholder 4"/>
          <p:cNvSpPr txBox="1">
            <a:spLocks/>
          </p:cNvSpPr>
          <p:nvPr userDrawn="1"/>
        </p:nvSpPr>
        <p:spPr>
          <a:xfrm>
            <a:off x="7434072" y="6604521"/>
            <a:ext cx="1298448" cy="184667"/>
          </a:xfrm>
          <a:prstGeom prst="rect">
            <a:avLst/>
          </a:prstGeom>
        </p:spPr>
        <p:txBody>
          <a:bodyPr vert="horz" lIns="0" tIns="45720" rIns="0" bIns="45720" rtlCol="0" anchor="ctr" anchorCtr="0"/>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B486AA9-F7C4-C844-9DCD-D2A590EE00B6}" type="slidenum">
              <a:rPr lang="en-US" sz="1050" smtClean="0">
                <a:solidFill>
                  <a:schemeClr val="bg1">
                    <a:lumMod val="50000"/>
                  </a:schemeClr>
                </a:solidFill>
                <a:latin typeface="Arial" charset="0"/>
                <a:ea typeface="Arial" charset="0"/>
                <a:cs typeface="Arial" charset="0"/>
              </a:rPr>
              <a:t>‹#›</a:t>
            </a:fld>
            <a:endParaRPr lang="en-US" sz="1050" dirty="0">
              <a:solidFill>
                <a:schemeClr val="bg1">
                  <a:lumMod val="50000"/>
                </a:schemeClr>
              </a:solidFill>
              <a:latin typeface="Arial" charset="0"/>
              <a:ea typeface="Arial" charset="0"/>
              <a:cs typeface="Arial" charset="0"/>
            </a:endParaRPr>
          </a:p>
        </p:txBody>
      </p:sp>
      <p:sp>
        <p:nvSpPr>
          <p:cNvPr id="9" name="Text Placeholder 2"/>
          <p:cNvSpPr>
            <a:spLocks noGrp="1"/>
          </p:cNvSpPr>
          <p:nvPr>
            <p:ph type="body" idx="1"/>
          </p:nvPr>
        </p:nvSpPr>
        <p:spPr>
          <a:xfrm>
            <a:off x="623888" y="1138844"/>
            <a:ext cx="7886700" cy="4950807"/>
          </a:xfrm>
        </p:spPr>
        <p:txBody>
          <a:bodyPr>
            <a:normAutofit/>
          </a:bodyPr>
          <a:lstStyle>
            <a:lvl1pPr marL="0" indent="0">
              <a:lnSpc>
                <a:spcPct val="120000"/>
              </a:lnSpc>
              <a:spcBef>
                <a:spcPts val="400"/>
              </a:spcBef>
              <a:buNone/>
              <a:defRPr sz="1600">
                <a:solidFill>
                  <a:schemeClr val="tx1">
                    <a:lumMod val="50000"/>
                    <a:lumOff val="50000"/>
                  </a:schemeClr>
                </a:solidFill>
                <a:latin typeface="Arial" charset="0"/>
                <a:ea typeface="Arial" charset="0"/>
                <a:cs typeface="Arial"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2976642350"/>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5_Title and Content">
    <p:spTree>
      <p:nvGrpSpPr>
        <p:cNvPr id="1" name=""/>
        <p:cNvGrpSpPr/>
        <p:nvPr/>
      </p:nvGrpSpPr>
      <p:grpSpPr>
        <a:xfrm>
          <a:off x="0" y="0"/>
          <a:ext cx="0" cy="0"/>
          <a:chOff x="0" y="0"/>
          <a:chExt cx="0" cy="0"/>
        </a:xfrm>
      </p:grpSpPr>
      <p:sp>
        <p:nvSpPr>
          <p:cNvPr id="8" name="Rectangle 7"/>
          <p:cNvSpPr/>
          <p:nvPr userDrawn="1"/>
        </p:nvSpPr>
        <p:spPr>
          <a:xfrm>
            <a:off x="0" y="6535711"/>
            <a:ext cx="9144000" cy="322289"/>
          </a:xfrm>
          <a:prstGeom prst="rect">
            <a:avLst/>
          </a:prstGeom>
          <a:solidFill>
            <a:srgbClr val="F3F3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itle 1"/>
          <p:cNvSpPr>
            <a:spLocks noGrp="1"/>
          </p:cNvSpPr>
          <p:nvPr>
            <p:ph type="title"/>
          </p:nvPr>
        </p:nvSpPr>
        <p:spPr>
          <a:xfrm>
            <a:off x="435078" y="3593"/>
            <a:ext cx="7130846" cy="582561"/>
          </a:xfrm>
          <a:prstGeom prst="rect">
            <a:avLst/>
          </a:prstGeom>
        </p:spPr>
        <p:txBody>
          <a:bodyPr>
            <a:normAutofit/>
          </a:bodyPr>
          <a:lstStyle>
            <a:lvl1pPr>
              <a:defRPr sz="2800" b="0" i="0">
                <a:solidFill>
                  <a:schemeClr val="bg1"/>
                </a:solidFill>
                <a:latin typeface="Arial Narrow" charset="0"/>
                <a:ea typeface="Arial Narrow" charset="0"/>
                <a:cs typeface="Arial Narrow" charset="0"/>
              </a:defRPr>
            </a:lvl1pPr>
          </a:lstStyle>
          <a:p>
            <a:r>
              <a:rPr lang="en-US" dirty="0"/>
              <a:t>Click to edit Master title style</a:t>
            </a:r>
          </a:p>
        </p:txBody>
      </p:sp>
      <p:sp>
        <p:nvSpPr>
          <p:cNvPr id="15" name="Slide Number Placeholder 4"/>
          <p:cNvSpPr txBox="1">
            <a:spLocks/>
          </p:cNvSpPr>
          <p:nvPr userDrawn="1"/>
        </p:nvSpPr>
        <p:spPr>
          <a:xfrm>
            <a:off x="7434072" y="6604521"/>
            <a:ext cx="1298448" cy="184667"/>
          </a:xfrm>
          <a:prstGeom prst="rect">
            <a:avLst/>
          </a:prstGeom>
        </p:spPr>
        <p:txBody>
          <a:bodyPr vert="horz" lIns="0" tIns="45720" rIns="0" bIns="45720" rtlCol="0" anchor="ctr" anchorCtr="0"/>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B486AA9-F7C4-C844-9DCD-D2A590EE00B6}" type="slidenum">
              <a:rPr lang="en-US" sz="1050" smtClean="0">
                <a:solidFill>
                  <a:schemeClr val="bg1">
                    <a:lumMod val="50000"/>
                  </a:schemeClr>
                </a:solidFill>
                <a:latin typeface="Arial" charset="0"/>
                <a:ea typeface="Arial" charset="0"/>
                <a:cs typeface="Arial" charset="0"/>
              </a:rPr>
              <a:t>‹#›</a:t>
            </a:fld>
            <a:endParaRPr lang="en-US" sz="1050" dirty="0">
              <a:solidFill>
                <a:schemeClr val="bg1">
                  <a:lumMod val="50000"/>
                </a:schemeClr>
              </a:solidFill>
              <a:latin typeface="Arial" charset="0"/>
              <a:ea typeface="Arial" charset="0"/>
              <a:cs typeface="Arial" charset="0"/>
            </a:endParaRPr>
          </a:p>
        </p:txBody>
      </p:sp>
      <p:sp>
        <p:nvSpPr>
          <p:cNvPr id="9" name="Text Placeholder 2"/>
          <p:cNvSpPr>
            <a:spLocks noGrp="1"/>
          </p:cNvSpPr>
          <p:nvPr>
            <p:ph type="body" idx="1"/>
          </p:nvPr>
        </p:nvSpPr>
        <p:spPr>
          <a:xfrm>
            <a:off x="623888" y="1138844"/>
            <a:ext cx="7886700" cy="4950807"/>
          </a:xfrm>
        </p:spPr>
        <p:txBody>
          <a:bodyPr>
            <a:normAutofit/>
          </a:bodyPr>
          <a:lstStyle>
            <a:lvl1pPr marL="0" indent="0">
              <a:lnSpc>
                <a:spcPct val="120000"/>
              </a:lnSpc>
              <a:spcBef>
                <a:spcPts val="400"/>
              </a:spcBef>
              <a:buNone/>
              <a:defRPr sz="1600">
                <a:solidFill>
                  <a:schemeClr val="tx1">
                    <a:lumMod val="50000"/>
                    <a:lumOff val="50000"/>
                  </a:schemeClr>
                </a:solidFill>
                <a:latin typeface="Arial" charset="0"/>
                <a:ea typeface="Arial" charset="0"/>
                <a:cs typeface="Arial"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2976642350"/>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8" name="Rectangle 7"/>
          <p:cNvSpPr/>
          <p:nvPr userDrawn="1"/>
        </p:nvSpPr>
        <p:spPr>
          <a:xfrm>
            <a:off x="0" y="6535711"/>
            <a:ext cx="9144000" cy="322289"/>
          </a:xfrm>
          <a:prstGeom prst="rect">
            <a:avLst/>
          </a:prstGeom>
          <a:solidFill>
            <a:srgbClr val="F3F3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itle 1"/>
          <p:cNvSpPr>
            <a:spLocks noGrp="1"/>
          </p:cNvSpPr>
          <p:nvPr>
            <p:ph type="title"/>
          </p:nvPr>
        </p:nvSpPr>
        <p:spPr>
          <a:xfrm>
            <a:off x="435078" y="3593"/>
            <a:ext cx="7130846" cy="582561"/>
          </a:xfrm>
          <a:prstGeom prst="rect">
            <a:avLst/>
          </a:prstGeom>
        </p:spPr>
        <p:txBody>
          <a:bodyPr>
            <a:normAutofit/>
          </a:bodyPr>
          <a:lstStyle>
            <a:lvl1pPr>
              <a:defRPr sz="2800" b="0" i="0">
                <a:solidFill>
                  <a:schemeClr val="bg1"/>
                </a:solidFill>
                <a:latin typeface="Arial Narrow" charset="0"/>
                <a:ea typeface="Arial Narrow" charset="0"/>
                <a:cs typeface="Arial Narrow" charset="0"/>
              </a:defRPr>
            </a:lvl1pPr>
          </a:lstStyle>
          <a:p>
            <a:r>
              <a:rPr lang="en-US" dirty="0"/>
              <a:t>Click to edit Master title style</a:t>
            </a:r>
          </a:p>
        </p:txBody>
      </p:sp>
      <p:sp>
        <p:nvSpPr>
          <p:cNvPr id="15" name="Slide Number Placeholder 4"/>
          <p:cNvSpPr txBox="1">
            <a:spLocks/>
          </p:cNvSpPr>
          <p:nvPr userDrawn="1"/>
        </p:nvSpPr>
        <p:spPr>
          <a:xfrm>
            <a:off x="7434072" y="6604521"/>
            <a:ext cx="1298448" cy="184667"/>
          </a:xfrm>
          <a:prstGeom prst="rect">
            <a:avLst/>
          </a:prstGeom>
        </p:spPr>
        <p:txBody>
          <a:bodyPr vert="horz" lIns="0" tIns="45720" rIns="0" bIns="45720" rtlCol="0" anchor="ctr" anchorCtr="0"/>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B486AA9-F7C4-C844-9DCD-D2A590EE00B6}" type="slidenum">
              <a:rPr lang="en-US" sz="1050" smtClean="0">
                <a:solidFill>
                  <a:schemeClr val="bg1">
                    <a:lumMod val="50000"/>
                  </a:schemeClr>
                </a:solidFill>
                <a:latin typeface="Arial" charset="0"/>
                <a:ea typeface="Arial" charset="0"/>
                <a:cs typeface="Arial" charset="0"/>
              </a:rPr>
              <a:t>‹#›</a:t>
            </a:fld>
            <a:endParaRPr lang="en-US" sz="1050" dirty="0">
              <a:solidFill>
                <a:schemeClr val="bg1">
                  <a:lumMod val="50000"/>
                </a:schemeClr>
              </a:solidFill>
              <a:latin typeface="Arial" charset="0"/>
              <a:ea typeface="Arial" charset="0"/>
              <a:cs typeface="Arial" charset="0"/>
            </a:endParaRPr>
          </a:p>
        </p:txBody>
      </p:sp>
      <p:sp>
        <p:nvSpPr>
          <p:cNvPr id="9" name="Text Placeholder 2"/>
          <p:cNvSpPr>
            <a:spLocks noGrp="1"/>
          </p:cNvSpPr>
          <p:nvPr>
            <p:ph type="body" idx="1"/>
          </p:nvPr>
        </p:nvSpPr>
        <p:spPr>
          <a:xfrm>
            <a:off x="623888" y="1138844"/>
            <a:ext cx="7886700" cy="4950807"/>
          </a:xfrm>
        </p:spPr>
        <p:txBody>
          <a:bodyPr>
            <a:normAutofit/>
          </a:bodyPr>
          <a:lstStyle>
            <a:lvl1pPr marL="0" indent="0">
              <a:lnSpc>
                <a:spcPct val="120000"/>
              </a:lnSpc>
              <a:spcBef>
                <a:spcPts val="400"/>
              </a:spcBef>
              <a:buNone/>
              <a:defRPr sz="1600">
                <a:solidFill>
                  <a:schemeClr val="tx1">
                    <a:lumMod val="50000"/>
                    <a:lumOff val="50000"/>
                  </a:schemeClr>
                </a:solidFill>
                <a:latin typeface="Arial" charset="0"/>
                <a:ea typeface="Arial" charset="0"/>
                <a:cs typeface="Arial"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200265387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8" name="Rectangle 7"/>
          <p:cNvSpPr/>
          <p:nvPr userDrawn="1"/>
        </p:nvSpPr>
        <p:spPr>
          <a:xfrm>
            <a:off x="0" y="6535711"/>
            <a:ext cx="9144000" cy="322289"/>
          </a:xfrm>
          <a:prstGeom prst="rect">
            <a:avLst/>
          </a:prstGeom>
          <a:solidFill>
            <a:srgbClr val="F3F3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itle 1"/>
          <p:cNvSpPr>
            <a:spLocks noGrp="1"/>
          </p:cNvSpPr>
          <p:nvPr>
            <p:ph type="title"/>
          </p:nvPr>
        </p:nvSpPr>
        <p:spPr>
          <a:xfrm>
            <a:off x="435078" y="3593"/>
            <a:ext cx="7130846" cy="582561"/>
          </a:xfrm>
          <a:prstGeom prst="rect">
            <a:avLst/>
          </a:prstGeom>
        </p:spPr>
        <p:txBody>
          <a:bodyPr>
            <a:normAutofit/>
          </a:bodyPr>
          <a:lstStyle>
            <a:lvl1pPr>
              <a:defRPr sz="2800" b="0" i="0">
                <a:solidFill>
                  <a:schemeClr val="bg1"/>
                </a:solidFill>
                <a:latin typeface="Arial Narrow" charset="0"/>
                <a:ea typeface="Arial Narrow" charset="0"/>
                <a:cs typeface="Arial Narrow" charset="0"/>
              </a:defRPr>
            </a:lvl1pPr>
          </a:lstStyle>
          <a:p>
            <a:r>
              <a:rPr lang="en-US" dirty="0"/>
              <a:t>Click to edit Master title style</a:t>
            </a:r>
          </a:p>
        </p:txBody>
      </p:sp>
      <p:sp>
        <p:nvSpPr>
          <p:cNvPr id="15" name="Slide Number Placeholder 4"/>
          <p:cNvSpPr txBox="1">
            <a:spLocks/>
          </p:cNvSpPr>
          <p:nvPr userDrawn="1"/>
        </p:nvSpPr>
        <p:spPr>
          <a:xfrm>
            <a:off x="7434072" y="6604521"/>
            <a:ext cx="1298448" cy="184667"/>
          </a:xfrm>
          <a:prstGeom prst="rect">
            <a:avLst/>
          </a:prstGeom>
        </p:spPr>
        <p:txBody>
          <a:bodyPr vert="horz" lIns="0" tIns="45720" rIns="0" bIns="45720" rtlCol="0" anchor="ctr" anchorCtr="0"/>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B486AA9-F7C4-C844-9DCD-D2A590EE00B6}" type="slidenum">
              <a:rPr lang="en-US" sz="1050" smtClean="0">
                <a:solidFill>
                  <a:schemeClr val="bg1">
                    <a:lumMod val="50000"/>
                  </a:schemeClr>
                </a:solidFill>
                <a:latin typeface="Arial" charset="0"/>
                <a:ea typeface="Arial" charset="0"/>
                <a:cs typeface="Arial" charset="0"/>
              </a:rPr>
              <a:t>‹#›</a:t>
            </a:fld>
            <a:endParaRPr lang="en-US" sz="1050" dirty="0">
              <a:solidFill>
                <a:schemeClr val="bg1">
                  <a:lumMod val="50000"/>
                </a:schemeClr>
              </a:solidFill>
              <a:latin typeface="Arial" charset="0"/>
              <a:ea typeface="Arial" charset="0"/>
              <a:cs typeface="Arial" charset="0"/>
            </a:endParaRPr>
          </a:p>
        </p:txBody>
      </p:sp>
      <p:sp>
        <p:nvSpPr>
          <p:cNvPr id="9" name="Text Placeholder 2"/>
          <p:cNvSpPr>
            <a:spLocks noGrp="1"/>
          </p:cNvSpPr>
          <p:nvPr>
            <p:ph type="body" idx="1"/>
          </p:nvPr>
        </p:nvSpPr>
        <p:spPr>
          <a:xfrm>
            <a:off x="623888" y="1138844"/>
            <a:ext cx="7886700" cy="4950807"/>
          </a:xfrm>
        </p:spPr>
        <p:txBody>
          <a:bodyPr>
            <a:normAutofit/>
          </a:bodyPr>
          <a:lstStyle>
            <a:lvl1pPr marL="0" indent="0">
              <a:lnSpc>
                <a:spcPct val="120000"/>
              </a:lnSpc>
              <a:spcBef>
                <a:spcPts val="400"/>
              </a:spcBef>
              <a:buNone/>
              <a:defRPr sz="1600">
                <a:solidFill>
                  <a:schemeClr val="tx1">
                    <a:lumMod val="50000"/>
                    <a:lumOff val="50000"/>
                  </a:schemeClr>
                </a:solidFill>
                <a:latin typeface="Arial" charset="0"/>
                <a:ea typeface="Arial" charset="0"/>
                <a:cs typeface="Arial"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16568464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0"/>
        <p:cNvGrpSpPr/>
        <p:nvPr/>
      </p:nvGrpSpPr>
      <p:grpSpPr>
        <a:xfrm>
          <a:off x="0" y="0"/>
          <a:ext cx="0" cy="0"/>
          <a:chOff x="0" y="0"/>
          <a:chExt cx="0" cy="0"/>
        </a:xfrm>
      </p:grpSpPr>
      <p:sp>
        <p:nvSpPr>
          <p:cNvPr id="31" name="Shape 31"/>
          <p:cNvSpPr txBox="1">
            <a:spLocks noGrp="1"/>
          </p:cNvSpPr>
          <p:nvPr>
            <p:ph type="title"/>
          </p:nvPr>
        </p:nvSpPr>
        <p:spPr>
          <a:xfrm>
            <a:off x="623888" y="1709739"/>
            <a:ext cx="7886700" cy="2852737"/>
          </a:xfrm>
          <a:prstGeom prst="rect">
            <a:avLst/>
          </a:prstGeom>
          <a:noFill/>
          <a:ln>
            <a:noFill/>
          </a:ln>
        </p:spPr>
        <p:txBody>
          <a:bodyPr spcFirstLastPara="1" wrap="square" lIns="91425" tIns="91425" rIns="91425" bIns="91425" anchor="b" anchorCtr="0"/>
          <a:lstStyle>
            <a:lvl1pPr marR="0" lvl="0" algn="l" rtl="0">
              <a:lnSpc>
                <a:spcPct val="90000"/>
              </a:lnSpc>
              <a:spcBef>
                <a:spcPts val="0"/>
              </a:spcBef>
              <a:spcAft>
                <a:spcPts val="0"/>
              </a:spcAft>
              <a:buClr>
                <a:srgbClr val="072B62"/>
              </a:buClr>
              <a:buSzPts val="6000"/>
              <a:buFont typeface="Arial"/>
              <a:buNone/>
              <a:defRPr sz="6000" b="0" i="0" u="none" strike="noStrike" cap="none">
                <a:solidFill>
                  <a:srgbClr val="072B62"/>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Shape 32"/>
          <p:cNvSpPr txBox="1">
            <a:spLocks noGrp="1"/>
          </p:cNvSpPr>
          <p:nvPr>
            <p:ph type="body" idx="1"/>
          </p:nvPr>
        </p:nvSpPr>
        <p:spPr>
          <a:xfrm>
            <a:off x="623888" y="4589464"/>
            <a:ext cx="7886700" cy="1500187"/>
          </a:xfrm>
          <a:prstGeom prst="rect">
            <a:avLst/>
          </a:prstGeom>
          <a:noFill/>
          <a:ln>
            <a:noFill/>
          </a:ln>
        </p:spPr>
        <p:txBody>
          <a:bodyPr spcFirstLastPara="1" wrap="square" lIns="91425" tIns="91425" rIns="91425" bIns="91425" anchor="t" anchorCtr="0"/>
          <a:lstStyle>
            <a:lvl1pPr marL="457200" marR="0" lvl="0" indent="-228600" algn="l" rtl="0">
              <a:lnSpc>
                <a:spcPct val="90000"/>
              </a:lnSpc>
              <a:spcBef>
                <a:spcPts val="1000"/>
              </a:spcBef>
              <a:spcAft>
                <a:spcPts val="0"/>
              </a:spcAft>
              <a:buClr>
                <a:srgbClr val="7F7F7F"/>
              </a:buClr>
              <a:buSzPts val="2400"/>
              <a:buFont typeface="Arial"/>
              <a:buNone/>
              <a:defRPr sz="2400" b="0" i="0" u="none" strike="noStrike" cap="none">
                <a:solidFill>
                  <a:srgbClr val="7F7F7F"/>
                </a:solidFill>
                <a:latin typeface="Arial"/>
                <a:ea typeface="Arial"/>
                <a:cs typeface="Arial"/>
                <a:sym typeface="Arial"/>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Arial"/>
                <a:ea typeface="Arial"/>
                <a:cs typeface="Arial"/>
                <a:sym typeface="Arial"/>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Arial"/>
                <a:ea typeface="Arial"/>
                <a:cs typeface="Arial"/>
                <a:sym typeface="Arial"/>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Arial"/>
                <a:ea typeface="Arial"/>
                <a:cs typeface="Arial"/>
                <a:sym typeface="Arial"/>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Arial"/>
                <a:ea typeface="Arial"/>
                <a:cs typeface="Arial"/>
                <a:sym typeface="Arial"/>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Arial"/>
                <a:ea typeface="Arial"/>
                <a:cs typeface="Arial"/>
                <a:sym typeface="Arial"/>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Arial"/>
                <a:ea typeface="Arial"/>
                <a:cs typeface="Arial"/>
                <a:sym typeface="Arial"/>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Arial"/>
                <a:ea typeface="Arial"/>
                <a:cs typeface="Arial"/>
                <a:sym typeface="Arial"/>
              </a:defRPr>
            </a:lvl9pPr>
          </a:lstStyle>
          <a:p>
            <a:endParaRPr/>
          </a:p>
        </p:txBody>
      </p:sp>
      <p:sp>
        <p:nvSpPr>
          <p:cNvPr id="33" name="Shape 33"/>
          <p:cNvSpPr txBox="1">
            <a:spLocks noGrp="1"/>
          </p:cNvSpPr>
          <p:nvPr>
            <p:ph type="sldNum" idx="12"/>
          </p:nvPr>
        </p:nvSpPr>
        <p:spPr>
          <a:xfrm>
            <a:off x="6457950" y="6492875"/>
            <a:ext cx="2057400" cy="365125"/>
          </a:xfrm>
          <a:prstGeom prst="rect">
            <a:avLst/>
          </a:prstGeom>
          <a:noFill/>
          <a:ln>
            <a:noFill/>
          </a:ln>
        </p:spPr>
        <p:txBody>
          <a:bodyPr spcFirstLastPara="1" wrap="square" lIns="91425" tIns="45700" rIns="91425" bIns="45700" anchor="b" anchorCtr="0">
            <a:noAutofit/>
          </a:bodyPr>
          <a:lstStyle>
            <a:lvl1pPr marL="0" marR="0" lvl="0" indent="0" algn="r" rtl="0">
              <a:spcBef>
                <a:spcPts val="0"/>
              </a:spcBef>
              <a:buNone/>
              <a:defRPr sz="1200">
                <a:solidFill>
                  <a:srgbClr val="888888"/>
                </a:solidFill>
                <a:latin typeface="Arial"/>
                <a:ea typeface="Arial"/>
                <a:cs typeface="Arial"/>
                <a:sym typeface="Arial"/>
              </a:defRPr>
            </a:lvl1pPr>
            <a:lvl2pPr marL="0" marR="0" lvl="1" indent="0" algn="r" rtl="0">
              <a:spcBef>
                <a:spcPts val="0"/>
              </a:spcBef>
              <a:buNone/>
              <a:defRPr sz="1200">
                <a:solidFill>
                  <a:srgbClr val="888888"/>
                </a:solidFill>
                <a:latin typeface="Arial"/>
                <a:ea typeface="Arial"/>
                <a:cs typeface="Arial"/>
                <a:sym typeface="Arial"/>
              </a:defRPr>
            </a:lvl2pPr>
            <a:lvl3pPr marL="0" marR="0" lvl="2" indent="0" algn="r" rtl="0">
              <a:spcBef>
                <a:spcPts val="0"/>
              </a:spcBef>
              <a:buNone/>
              <a:defRPr sz="1200">
                <a:solidFill>
                  <a:srgbClr val="888888"/>
                </a:solidFill>
                <a:latin typeface="Arial"/>
                <a:ea typeface="Arial"/>
                <a:cs typeface="Arial"/>
                <a:sym typeface="Arial"/>
              </a:defRPr>
            </a:lvl3pPr>
            <a:lvl4pPr marL="0" marR="0" lvl="3" indent="0" algn="r" rtl="0">
              <a:spcBef>
                <a:spcPts val="0"/>
              </a:spcBef>
              <a:buNone/>
              <a:defRPr sz="1200">
                <a:solidFill>
                  <a:srgbClr val="888888"/>
                </a:solidFill>
                <a:latin typeface="Arial"/>
                <a:ea typeface="Arial"/>
                <a:cs typeface="Arial"/>
                <a:sym typeface="Arial"/>
              </a:defRPr>
            </a:lvl4pPr>
            <a:lvl5pPr marL="0" marR="0" lvl="4" indent="0" algn="r" rtl="0">
              <a:spcBef>
                <a:spcPts val="0"/>
              </a:spcBef>
              <a:buNone/>
              <a:defRPr sz="1200">
                <a:solidFill>
                  <a:srgbClr val="888888"/>
                </a:solidFill>
                <a:latin typeface="Arial"/>
                <a:ea typeface="Arial"/>
                <a:cs typeface="Arial"/>
                <a:sym typeface="Arial"/>
              </a:defRPr>
            </a:lvl5pPr>
            <a:lvl6pPr marL="0" marR="0" lvl="5" indent="0" algn="r" rtl="0">
              <a:spcBef>
                <a:spcPts val="0"/>
              </a:spcBef>
              <a:buNone/>
              <a:defRPr sz="1200">
                <a:solidFill>
                  <a:srgbClr val="888888"/>
                </a:solidFill>
                <a:latin typeface="Arial"/>
                <a:ea typeface="Arial"/>
                <a:cs typeface="Arial"/>
                <a:sym typeface="Arial"/>
              </a:defRPr>
            </a:lvl6pPr>
            <a:lvl7pPr marL="0" marR="0" lvl="6" indent="0" algn="r" rtl="0">
              <a:spcBef>
                <a:spcPts val="0"/>
              </a:spcBef>
              <a:buNone/>
              <a:defRPr sz="1200">
                <a:solidFill>
                  <a:srgbClr val="888888"/>
                </a:solidFill>
                <a:latin typeface="Arial"/>
                <a:ea typeface="Arial"/>
                <a:cs typeface="Arial"/>
                <a:sym typeface="Arial"/>
              </a:defRPr>
            </a:lvl7pPr>
            <a:lvl8pPr marL="0" marR="0" lvl="7" indent="0" algn="r" rtl="0">
              <a:spcBef>
                <a:spcPts val="0"/>
              </a:spcBef>
              <a:buNone/>
              <a:defRPr sz="1200">
                <a:solidFill>
                  <a:srgbClr val="888888"/>
                </a:solidFill>
                <a:latin typeface="Arial"/>
                <a:ea typeface="Arial"/>
                <a:cs typeface="Arial"/>
                <a:sym typeface="Arial"/>
              </a:defRPr>
            </a:lvl8pPr>
            <a:lvl9pPr marL="0" marR="0" lvl="8" indent="0" algn="r" rtl="0">
              <a:spcBef>
                <a:spcPts val="0"/>
              </a:spcBef>
              <a:buNone/>
              <a:defRPr sz="1200">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34"/>
        <p:cNvGrpSpPr/>
        <p:nvPr/>
      </p:nvGrpSpPr>
      <p:grpSpPr>
        <a:xfrm>
          <a:off x="0" y="0"/>
          <a:ext cx="0" cy="0"/>
          <a:chOff x="0" y="0"/>
          <a:chExt cx="0" cy="0"/>
        </a:xfrm>
      </p:grpSpPr>
      <p:sp>
        <p:nvSpPr>
          <p:cNvPr id="35" name="Shape 35"/>
          <p:cNvSpPr txBox="1">
            <a:spLocks noGrp="1"/>
          </p:cNvSpPr>
          <p:nvPr>
            <p:ph type="body" idx="1"/>
          </p:nvPr>
        </p:nvSpPr>
        <p:spPr>
          <a:xfrm>
            <a:off x="628650" y="1825625"/>
            <a:ext cx="3886200" cy="4351338"/>
          </a:xfrm>
          <a:prstGeom prst="rect">
            <a:avLst/>
          </a:prstGeom>
          <a:noFill/>
          <a:ln>
            <a:noFill/>
          </a:ln>
        </p:spPr>
        <p:txBody>
          <a:bodyPr spcFirstLastPara="1" wrap="square" lIns="91425" tIns="91425" rIns="91425" bIns="91425"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body" idx="2"/>
          </p:nvPr>
        </p:nvSpPr>
        <p:spPr>
          <a:xfrm>
            <a:off x="4629150" y="1825625"/>
            <a:ext cx="3886200" cy="4351338"/>
          </a:xfrm>
          <a:prstGeom prst="rect">
            <a:avLst/>
          </a:prstGeom>
          <a:noFill/>
          <a:ln>
            <a:noFill/>
          </a:ln>
        </p:spPr>
        <p:txBody>
          <a:bodyPr spcFirstLastPara="1" wrap="square" lIns="91425" tIns="91425" rIns="91425" bIns="91425"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7" name="Shape 37"/>
          <p:cNvSpPr txBox="1">
            <a:spLocks noGrp="1"/>
          </p:cNvSpPr>
          <p:nvPr>
            <p:ph type="sldNum" idx="12"/>
          </p:nvPr>
        </p:nvSpPr>
        <p:spPr>
          <a:xfrm>
            <a:off x="6457950" y="6492875"/>
            <a:ext cx="2057400" cy="365125"/>
          </a:xfrm>
          <a:prstGeom prst="rect">
            <a:avLst/>
          </a:prstGeom>
          <a:noFill/>
          <a:ln>
            <a:noFill/>
          </a:ln>
        </p:spPr>
        <p:txBody>
          <a:bodyPr spcFirstLastPara="1" wrap="square" lIns="91425" tIns="45700" rIns="91425" bIns="45700" anchor="b" anchorCtr="0">
            <a:noAutofit/>
          </a:bodyPr>
          <a:lstStyle>
            <a:lvl1pPr marL="0" marR="0" lvl="0" indent="0" algn="r" rtl="0">
              <a:spcBef>
                <a:spcPts val="0"/>
              </a:spcBef>
              <a:buNone/>
              <a:defRPr sz="1200">
                <a:solidFill>
                  <a:srgbClr val="888888"/>
                </a:solidFill>
                <a:latin typeface="Arial"/>
                <a:ea typeface="Arial"/>
                <a:cs typeface="Arial"/>
                <a:sym typeface="Arial"/>
              </a:defRPr>
            </a:lvl1pPr>
            <a:lvl2pPr marL="0" marR="0" lvl="1" indent="0" algn="r" rtl="0">
              <a:spcBef>
                <a:spcPts val="0"/>
              </a:spcBef>
              <a:buNone/>
              <a:defRPr sz="1200">
                <a:solidFill>
                  <a:srgbClr val="888888"/>
                </a:solidFill>
                <a:latin typeface="Arial"/>
                <a:ea typeface="Arial"/>
                <a:cs typeface="Arial"/>
                <a:sym typeface="Arial"/>
              </a:defRPr>
            </a:lvl2pPr>
            <a:lvl3pPr marL="0" marR="0" lvl="2" indent="0" algn="r" rtl="0">
              <a:spcBef>
                <a:spcPts val="0"/>
              </a:spcBef>
              <a:buNone/>
              <a:defRPr sz="1200">
                <a:solidFill>
                  <a:srgbClr val="888888"/>
                </a:solidFill>
                <a:latin typeface="Arial"/>
                <a:ea typeface="Arial"/>
                <a:cs typeface="Arial"/>
                <a:sym typeface="Arial"/>
              </a:defRPr>
            </a:lvl3pPr>
            <a:lvl4pPr marL="0" marR="0" lvl="3" indent="0" algn="r" rtl="0">
              <a:spcBef>
                <a:spcPts val="0"/>
              </a:spcBef>
              <a:buNone/>
              <a:defRPr sz="1200">
                <a:solidFill>
                  <a:srgbClr val="888888"/>
                </a:solidFill>
                <a:latin typeface="Arial"/>
                <a:ea typeface="Arial"/>
                <a:cs typeface="Arial"/>
                <a:sym typeface="Arial"/>
              </a:defRPr>
            </a:lvl4pPr>
            <a:lvl5pPr marL="0" marR="0" lvl="4" indent="0" algn="r" rtl="0">
              <a:spcBef>
                <a:spcPts val="0"/>
              </a:spcBef>
              <a:buNone/>
              <a:defRPr sz="1200">
                <a:solidFill>
                  <a:srgbClr val="888888"/>
                </a:solidFill>
                <a:latin typeface="Arial"/>
                <a:ea typeface="Arial"/>
                <a:cs typeface="Arial"/>
                <a:sym typeface="Arial"/>
              </a:defRPr>
            </a:lvl5pPr>
            <a:lvl6pPr marL="0" marR="0" lvl="5" indent="0" algn="r" rtl="0">
              <a:spcBef>
                <a:spcPts val="0"/>
              </a:spcBef>
              <a:buNone/>
              <a:defRPr sz="1200">
                <a:solidFill>
                  <a:srgbClr val="888888"/>
                </a:solidFill>
                <a:latin typeface="Arial"/>
                <a:ea typeface="Arial"/>
                <a:cs typeface="Arial"/>
                <a:sym typeface="Arial"/>
              </a:defRPr>
            </a:lvl6pPr>
            <a:lvl7pPr marL="0" marR="0" lvl="6" indent="0" algn="r" rtl="0">
              <a:spcBef>
                <a:spcPts val="0"/>
              </a:spcBef>
              <a:buNone/>
              <a:defRPr sz="1200">
                <a:solidFill>
                  <a:srgbClr val="888888"/>
                </a:solidFill>
                <a:latin typeface="Arial"/>
                <a:ea typeface="Arial"/>
                <a:cs typeface="Arial"/>
                <a:sym typeface="Arial"/>
              </a:defRPr>
            </a:lvl7pPr>
            <a:lvl8pPr marL="0" marR="0" lvl="7" indent="0" algn="r" rtl="0">
              <a:spcBef>
                <a:spcPts val="0"/>
              </a:spcBef>
              <a:buNone/>
              <a:defRPr sz="1200">
                <a:solidFill>
                  <a:srgbClr val="888888"/>
                </a:solidFill>
                <a:latin typeface="Arial"/>
                <a:ea typeface="Arial"/>
                <a:cs typeface="Arial"/>
                <a:sym typeface="Arial"/>
              </a:defRPr>
            </a:lvl8pPr>
            <a:lvl9pPr marL="0" marR="0" lvl="8" indent="0" algn="r" rtl="0">
              <a:spcBef>
                <a:spcPts val="0"/>
              </a:spcBef>
              <a:buNone/>
              <a:defRPr sz="1200">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
        <p:nvSpPr>
          <p:cNvPr id="38" name="Shape 38"/>
          <p:cNvSpPr txBox="1">
            <a:spLocks noGrp="1"/>
          </p:cNvSpPr>
          <p:nvPr>
            <p:ph type="title"/>
          </p:nvPr>
        </p:nvSpPr>
        <p:spPr>
          <a:xfrm>
            <a:off x="1392072" y="0"/>
            <a:ext cx="7123278" cy="1269243"/>
          </a:xfrm>
          <a:prstGeom prst="rect">
            <a:avLst/>
          </a:prstGeom>
          <a:noFill/>
          <a:ln>
            <a:noFill/>
          </a:ln>
        </p:spPr>
        <p:txBody>
          <a:bodyPr spcFirstLastPara="1" wrap="square" lIns="91425" tIns="91425" rIns="91425" bIns="91425" anchor="b" anchorCtr="0"/>
          <a:lstStyle>
            <a:lvl1pPr marR="0" lvl="0" algn="r" rtl="0">
              <a:lnSpc>
                <a:spcPct val="9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39"/>
        <p:cNvGrpSpPr/>
        <p:nvPr/>
      </p:nvGrpSpPr>
      <p:grpSpPr>
        <a:xfrm>
          <a:off x="0" y="0"/>
          <a:ext cx="0" cy="0"/>
          <a:chOff x="0" y="0"/>
          <a:chExt cx="0" cy="0"/>
        </a:xfrm>
      </p:grpSpPr>
      <p:sp>
        <p:nvSpPr>
          <p:cNvPr id="40" name="Shape 40"/>
          <p:cNvSpPr txBox="1">
            <a:spLocks noGrp="1"/>
          </p:cNvSpPr>
          <p:nvPr>
            <p:ph type="body" idx="1"/>
          </p:nvPr>
        </p:nvSpPr>
        <p:spPr>
          <a:xfrm>
            <a:off x="629842" y="1681163"/>
            <a:ext cx="3868340" cy="823912"/>
          </a:xfrm>
          <a:prstGeom prst="rect">
            <a:avLst/>
          </a:prstGeom>
          <a:noFill/>
          <a:ln>
            <a:noFill/>
          </a:ln>
        </p:spPr>
        <p:txBody>
          <a:bodyPr spcFirstLastPara="1" wrap="square" lIns="91425" tIns="91425" rIns="91425" bIns="91425" anchor="b" anchorCtr="0"/>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Arial"/>
                <a:ea typeface="Arial"/>
                <a:cs typeface="Arial"/>
                <a:sym typeface="Arial"/>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Arial"/>
                <a:ea typeface="Arial"/>
                <a:cs typeface="Arial"/>
                <a:sym typeface="Arial"/>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Arial"/>
                <a:ea typeface="Arial"/>
                <a:cs typeface="Arial"/>
                <a:sym typeface="Arial"/>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41" name="Shape 41"/>
          <p:cNvSpPr txBox="1">
            <a:spLocks noGrp="1"/>
          </p:cNvSpPr>
          <p:nvPr>
            <p:ph type="body" idx="2"/>
          </p:nvPr>
        </p:nvSpPr>
        <p:spPr>
          <a:xfrm>
            <a:off x="629842" y="2505075"/>
            <a:ext cx="3868340" cy="3684588"/>
          </a:xfrm>
          <a:prstGeom prst="rect">
            <a:avLst/>
          </a:prstGeom>
          <a:noFill/>
          <a:ln>
            <a:noFill/>
          </a:ln>
        </p:spPr>
        <p:txBody>
          <a:bodyPr spcFirstLastPara="1" wrap="square" lIns="91425" tIns="91425" rIns="91425" bIns="91425"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42" name="Shape 42"/>
          <p:cNvSpPr txBox="1">
            <a:spLocks noGrp="1"/>
          </p:cNvSpPr>
          <p:nvPr>
            <p:ph type="body" idx="3"/>
          </p:nvPr>
        </p:nvSpPr>
        <p:spPr>
          <a:xfrm>
            <a:off x="4629150" y="1681163"/>
            <a:ext cx="3887391" cy="823912"/>
          </a:xfrm>
          <a:prstGeom prst="rect">
            <a:avLst/>
          </a:prstGeom>
          <a:noFill/>
          <a:ln>
            <a:noFill/>
          </a:ln>
        </p:spPr>
        <p:txBody>
          <a:bodyPr spcFirstLastPara="1" wrap="square" lIns="91425" tIns="91425" rIns="91425" bIns="91425" anchor="b" anchorCtr="0"/>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Arial"/>
                <a:ea typeface="Arial"/>
                <a:cs typeface="Arial"/>
                <a:sym typeface="Arial"/>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Arial"/>
                <a:ea typeface="Arial"/>
                <a:cs typeface="Arial"/>
                <a:sym typeface="Arial"/>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Arial"/>
                <a:ea typeface="Arial"/>
                <a:cs typeface="Arial"/>
                <a:sym typeface="Arial"/>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43" name="Shape 43"/>
          <p:cNvSpPr txBox="1">
            <a:spLocks noGrp="1"/>
          </p:cNvSpPr>
          <p:nvPr>
            <p:ph type="body" idx="4"/>
          </p:nvPr>
        </p:nvSpPr>
        <p:spPr>
          <a:xfrm>
            <a:off x="4629150" y="2505075"/>
            <a:ext cx="3887391" cy="3684588"/>
          </a:xfrm>
          <a:prstGeom prst="rect">
            <a:avLst/>
          </a:prstGeom>
          <a:noFill/>
          <a:ln>
            <a:noFill/>
          </a:ln>
        </p:spPr>
        <p:txBody>
          <a:bodyPr spcFirstLastPara="1" wrap="square" lIns="91425" tIns="91425" rIns="91425" bIns="91425"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44" name="Shape 44"/>
          <p:cNvSpPr txBox="1">
            <a:spLocks noGrp="1"/>
          </p:cNvSpPr>
          <p:nvPr>
            <p:ph type="sldNum" idx="12"/>
          </p:nvPr>
        </p:nvSpPr>
        <p:spPr>
          <a:xfrm>
            <a:off x="6457950" y="6492875"/>
            <a:ext cx="2057400" cy="365125"/>
          </a:xfrm>
          <a:prstGeom prst="rect">
            <a:avLst/>
          </a:prstGeom>
          <a:noFill/>
          <a:ln>
            <a:noFill/>
          </a:ln>
        </p:spPr>
        <p:txBody>
          <a:bodyPr spcFirstLastPara="1" wrap="square" lIns="91425" tIns="45700" rIns="91425" bIns="45700" anchor="b" anchorCtr="0">
            <a:noAutofit/>
          </a:bodyPr>
          <a:lstStyle>
            <a:lvl1pPr marL="0" marR="0" lvl="0" indent="0" algn="r" rtl="0">
              <a:spcBef>
                <a:spcPts val="0"/>
              </a:spcBef>
              <a:buNone/>
              <a:defRPr sz="1200">
                <a:solidFill>
                  <a:srgbClr val="888888"/>
                </a:solidFill>
                <a:latin typeface="Arial"/>
                <a:ea typeface="Arial"/>
                <a:cs typeface="Arial"/>
                <a:sym typeface="Arial"/>
              </a:defRPr>
            </a:lvl1pPr>
            <a:lvl2pPr marL="0" marR="0" lvl="1" indent="0" algn="r" rtl="0">
              <a:spcBef>
                <a:spcPts val="0"/>
              </a:spcBef>
              <a:buNone/>
              <a:defRPr sz="1200">
                <a:solidFill>
                  <a:srgbClr val="888888"/>
                </a:solidFill>
                <a:latin typeface="Arial"/>
                <a:ea typeface="Arial"/>
                <a:cs typeface="Arial"/>
                <a:sym typeface="Arial"/>
              </a:defRPr>
            </a:lvl2pPr>
            <a:lvl3pPr marL="0" marR="0" lvl="2" indent="0" algn="r" rtl="0">
              <a:spcBef>
                <a:spcPts val="0"/>
              </a:spcBef>
              <a:buNone/>
              <a:defRPr sz="1200">
                <a:solidFill>
                  <a:srgbClr val="888888"/>
                </a:solidFill>
                <a:latin typeface="Arial"/>
                <a:ea typeface="Arial"/>
                <a:cs typeface="Arial"/>
                <a:sym typeface="Arial"/>
              </a:defRPr>
            </a:lvl3pPr>
            <a:lvl4pPr marL="0" marR="0" lvl="3" indent="0" algn="r" rtl="0">
              <a:spcBef>
                <a:spcPts val="0"/>
              </a:spcBef>
              <a:buNone/>
              <a:defRPr sz="1200">
                <a:solidFill>
                  <a:srgbClr val="888888"/>
                </a:solidFill>
                <a:latin typeface="Arial"/>
                <a:ea typeface="Arial"/>
                <a:cs typeface="Arial"/>
                <a:sym typeface="Arial"/>
              </a:defRPr>
            </a:lvl4pPr>
            <a:lvl5pPr marL="0" marR="0" lvl="4" indent="0" algn="r" rtl="0">
              <a:spcBef>
                <a:spcPts val="0"/>
              </a:spcBef>
              <a:buNone/>
              <a:defRPr sz="1200">
                <a:solidFill>
                  <a:srgbClr val="888888"/>
                </a:solidFill>
                <a:latin typeface="Arial"/>
                <a:ea typeface="Arial"/>
                <a:cs typeface="Arial"/>
                <a:sym typeface="Arial"/>
              </a:defRPr>
            </a:lvl5pPr>
            <a:lvl6pPr marL="0" marR="0" lvl="5" indent="0" algn="r" rtl="0">
              <a:spcBef>
                <a:spcPts val="0"/>
              </a:spcBef>
              <a:buNone/>
              <a:defRPr sz="1200">
                <a:solidFill>
                  <a:srgbClr val="888888"/>
                </a:solidFill>
                <a:latin typeface="Arial"/>
                <a:ea typeface="Arial"/>
                <a:cs typeface="Arial"/>
                <a:sym typeface="Arial"/>
              </a:defRPr>
            </a:lvl6pPr>
            <a:lvl7pPr marL="0" marR="0" lvl="6" indent="0" algn="r" rtl="0">
              <a:spcBef>
                <a:spcPts val="0"/>
              </a:spcBef>
              <a:buNone/>
              <a:defRPr sz="1200">
                <a:solidFill>
                  <a:srgbClr val="888888"/>
                </a:solidFill>
                <a:latin typeface="Arial"/>
                <a:ea typeface="Arial"/>
                <a:cs typeface="Arial"/>
                <a:sym typeface="Arial"/>
              </a:defRPr>
            </a:lvl7pPr>
            <a:lvl8pPr marL="0" marR="0" lvl="7" indent="0" algn="r" rtl="0">
              <a:spcBef>
                <a:spcPts val="0"/>
              </a:spcBef>
              <a:buNone/>
              <a:defRPr sz="1200">
                <a:solidFill>
                  <a:srgbClr val="888888"/>
                </a:solidFill>
                <a:latin typeface="Arial"/>
                <a:ea typeface="Arial"/>
                <a:cs typeface="Arial"/>
                <a:sym typeface="Arial"/>
              </a:defRPr>
            </a:lvl8pPr>
            <a:lvl9pPr marL="0" marR="0" lvl="8" indent="0" algn="r" rtl="0">
              <a:spcBef>
                <a:spcPts val="0"/>
              </a:spcBef>
              <a:buNone/>
              <a:defRPr sz="1200">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
        <p:nvSpPr>
          <p:cNvPr id="45" name="Shape 45"/>
          <p:cNvSpPr txBox="1">
            <a:spLocks noGrp="1"/>
          </p:cNvSpPr>
          <p:nvPr>
            <p:ph type="title"/>
          </p:nvPr>
        </p:nvSpPr>
        <p:spPr>
          <a:xfrm>
            <a:off x="1392072" y="0"/>
            <a:ext cx="7123278" cy="1269243"/>
          </a:xfrm>
          <a:prstGeom prst="rect">
            <a:avLst/>
          </a:prstGeom>
          <a:noFill/>
          <a:ln>
            <a:noFill/>
          </a:ln>
        </p:spPr>
        <p:txBody>
          <a:bodyPr spcFirstLastPara="1" wrap="square" lIns="91425" tIns="91425" rIns="91425" bIns="91425" anchor="b" anchorCtr="0"/>
          <a:lstStyle>
            <a:lvl1pPr marR="0" lvl="0" algn="r" rtl="0">
              <a:lnSpc>
                <a:spcPct val="9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matchingName="Blank">
  <p:cSld name="Blank">
    <p:spTree>
      <p:nvGrpSpPr>
        <p:cNvPr id="1" name="Shape 46"/>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47"/>
        <p:cNvGrpSpPr/>
        <p:nvPr/>
      </p:nvGrpSpPr>
      <p:grpSpPr>
        <a:xfrm>
          <a:off x="0" y="0"/>
          <a:ext cx="0" cy="0"/>
          <a:chOff x="0" y="0"/>
          <a:chExt cx="0" cy="0"/>
        </a:xfrm>
      </p:grpSpPr>
      <p:sp>
        <p:nvSpPr>
          <p:cNvPr id="48" name="Shape 48"/>
          <p:cNvSpPr txBox="1">
            <a:spLocks noGrp="1"/>
          </p:cNvSpPr>
          <p:nvPr>
            <p:ph type="title"/>
          </p:nvPr>
        </p:nvSpPr>
        <p:spPr>
          <a:xfrm>
            <a:off x="628650" y="1550442"/>
            <a:ext cx="2949178" cy="1600200"/>
          </a:xfrm>
          <a:prstGeom prst="rect">
            <a:avLst/>
          </a:prstGeom>
          <a:noFill/>
          <a:ln>
            <a:noFill/>
          </a:ln>
        </p:spPr>
        <p:txBody>
          <a:bodyPr spcFirstLastPara="1" wrap="square" lIns="91425" tIns="91425" rIns="91425" bIns="91425" anchor="b" anchorCtr="0"/>
          <a:lstStyle>
            <a:lvl1pPr marR="0" lvl="0" algn="l" rtl="0">
              <a:lnSpc>
                <a:spcPct val="9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9" name="Shape 49"/>
          <p:cNvSpPr txBox="1">
            <a:spLocks noGrp="1"/>
          </p:cNvSpPr>
          <p:nvPr>
            <p:ph type="body" idx="1"/>
          </p:nvPr>
        </p:nvSpPr>
        <p:spPr>
          <a:xfrm>
            <a:off x="3887391" y="1550442"/>
            <a:ext cx="4629150" cy="4310609"/>
          </a:xfrm>
          <a:prstGeom prst="rect">
            <a:avLst/>
          </a:prstGeom>
          <a:noFill/>
          <a:ln>
            <a:noFill/>
          </a:ln>
        </p:spPr>
        <p:txBody>
          <a:bodyPr spcFirstLastPara="1" wrap="square" lIns="91425" tIns="91425" rIns="91425" bIns="91425" anchor="t" anchorCtr="0"/>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Arial"/>
                <a:ea typeface="Arial"/>
                <a:cs typeface="Arial"/>
                <a:sym typeface="Arial"/>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50" name="Shape 50"/>
          <p:cNvSpPr txBox="1">
            <a:spLocks noGrp="1"/>
          </p:cNvSpPr>
          <p:nvPr>
            <p:ph type="body" idx="2"/>
          </p:nvPr>
        </p:nvSpPr>
        <p:spPr>
          <a:xfrm>
            <a:off x="629841" y="3150642"/>
            <a:ext cx="2949178" cy="2718345"/>
          </a:xfrm>
          <a:prstGeom prst="rect">
            <a:avLst/>
          </a:prstGeom>
          <a:noFill/>
          <a:ln>
            <a:noFill/>
          </a:ln>
        </p:spPr>
        <p:txBody>
          <a:bodyPr spcFirstLastPara="1" wrap="square" lIns="91425" tIns="91425" rIns="91425" bIns="91425" anchor="t" anchorCtr="0"/>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9pPr>
          </a:lstStyle>
          <a:p>
            <a:endParaRPr/>
          </a:p>
        </p:txBody>
      </p:sp>
      <p:sp>
        <p:nvSpPr>
          <p:cNvPr id="51" name="Shape 51"/>
          <p:cNvSpPr txBox="1">
            <a:spLocks noGrp="1"/>
          </p:cNvSpPr>
          <p:nvPr>
            <p:ph type="sldNum" idx="12"/>
          </p:nvPr>
        </p:nvSpPr>
        <p:spPr>
          <a:xfrm>
            <a:off x="6457950" y="6492875"/>
            <a:ext cx="2057400" cy="365125"/>
          </a:xfrm>
          <a:prstGeom prst="rect">
            <a:avLst/>
          </a:prstGeom>
          <a:noFill/>
          <a:ln>
            <a:noFill/>
          </a:ln>
        </p:spPr>
        <p:txBody>
          <a:bodyPr spcFirstLastPara="1" wrap="square" lIns="91425" tIns="45700" rIns="91425" bIns="45700" anchor="b" anchorCtr="0">
            <a:noAutofit/>
          </a:bodyPr>
          <a:lstStyle>
            <a:lvl1pPr marL="0" marR="0" lvl="0" indent="0" algn="r" rtl="0">
              <a:spcBef>
                <a:spcPts val="0"/>
              </a:spcBef>
              <a:buNone/>
              <a:defRPr sz="1200">
                <a:solidFill>
                  <a:srgbClr val="888888"/>
                </a:solidFill>
                <a:latin typeface="Arial"/>
                <a:ea typeface="Arial"/>
                <a:cs typeface="Arial"/>
                <a:sym typeface="Arial"/>
              </a:defRPr>
            </a:lvl1pPr>
            <a:lvl2pPr marL="0" marR="0" lvl="1" indent="0" algn="r" rtl="0">
              <a:spcBef>
                <a:spcPts val="0"/>
              </a:spcBef>
              <a:buNone/>
              <a:defRPr sz="1200">
                <a:solidFill>
                  <a:srgbClr val="888888"/>
                </a:solidFill>
                <a:latin typeface="Arial"/>
                <a:ea typeface="Arial"/>
                <a:cs typeface="Arial"/>
                <a:sym typeface="Arial"/>
              </a:defRPr>
            </a:lvl2pPr>
            <a:lvl3pPr marL="0" marR="0" lvl="2" indent="0" algn="r" rtl="0">
              <a:spcBef>
                <a:spcPts val="0"/>
              </a:spcBef>
              <a:buNone/>
              <a:defRPr sz="1200">
                <a:solidFill>
                  <a:srgbClr val="888888"/>
                </a:solidFill>
                <a:latin typeface="Arial"/>
                <a:ea typeface="Arial"/>
                <a:cs typeface="Arial"/>
                <a:sym typeface="Arial"/>
              </a:defRPr>
            </a:lvl3pPr>
            <a:lvl4pPr marL="0" marR="0" lvl="3" indent="0" algn="r" rtl="0">
              <a:spcBef>
                <a:spcPts val="0"/>
              </a:spcBef>
              <a:buNone/>
              <a:defRPr sz="1200">
                <a:solidFill>
                  <a:srgbClr val="888888"/>
                </a:solidFill>
                <a:latin typeface="Arial"/>
                <a:ea typeface="Arial"/>
                <a:cs typeface="Arial"/>
                <a:sym typeface="Arial"/>
              </a:defRPr>
            </a:lvl4pPr>
            <a:lvl5pPr marL="0" marR="0" lvl="4" indent="0" algn="r" rtl="0">
              <a:spcBef>
                <a:spcPts val="0"/>
              </a:spcBef>
              <a:buNone/>
              <a:defRPr sz="1200">
                <a:solidFill>
                  <a:srgbClr val="888888"/>
                </a:solidFill>
                <a:latin typeface="Arial"/>
                <a:ea typeface="Arial"/>
                <a:cs typeface="Arial"/>
                <a:sym typeface="Arial"/>
              </a:defRPr>
            </a:lvl5pPr>
            <a:lvl6pPr marL="0" marR="0" lvl="5" indent="0" algn="r" rtl="0">
              <a:spcBef>
                <a:spcPts val="0"/>
              </a:spcBef>
              <a:buNone/>
              <a:defRPr sz="1200">
                <a:solidFill>
                  <a:srgbClr val="888888"/>
                </a:solidFill>
                <a:latin typeface="Arial"/>
                <a:ea typeface="Arial"/>
                <a:cs typeface="Arial"/>
                <a:sym typeface="Arial"/>
              </a:defRPr>
            </a:lvl6pPr>
            <a:lvl7pPr marL="0" marR="0" lvl="6" indent="0" algn="r" rtl="0">
              <a:spcBef>
                <a:spcPts val="0"/>
              </a:spcBef>
              <a:buNone/>
              <a:defRPr sz="1200">
                <a:solidFill>
                  <a:srgbClr val="888888"/>
                </a:solidFill>
                <a:latin typeface="Arial"/>
                <a:ea typeface="Arial"/>
                <a:cs typeface="Arial"/>
                <a:sym typeface="Arial"/>
              </a:defRPr>
            </a:lvl7pPr>
            <a:lvl8pPr marL="0" marR="0" lvl="7" indent="0" algn="r" rtl="0">
              <a:spcBef>
                <a:spcPts val="0"/>
              </a:spcBef>
              <a:buNone/>
              <a:defRPr sz="1200">
                <a:solidFill>
                  <a:srgbClr val="888888"/>
                </a:solidFill>
                <a:latin typeface="Arial"/>
                <a:ea typeface="Arial"/>
                <a:cs typeface="Arial"/>
                <a:sym typeface="Arial"/>
              </a:defRPr>
            </a:lvl8pPr>
            <a:lvl9pPr marL="0" marR="0" lvl="8" indent="0" algn="r" rtl="0">
              <a:spcBef>
                <a:spcPts val="0"/>
              </a:spcBef>
              <a:buNone/>
              <a:defRPr sz="1200">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52"/>
        <p:cNvGrpSpPr/>
        <p:nvPr/>
      </p:nvGrpSpPr>
      <p:grpSpPr>
        <a:xfrm>
          <a:off x="0" y="0"/>
          <a:ext cx="0" cy="0"/>
          <a:chOff x="0" y="0"/>
          <a:chExt cx="0" cy="0"/>
        </a:xfrm>
      </p:grpSpPr>
      <p:sp>
        <p:nvSpPr>
          <p:cNvPr id="53" name="Shape 53"/>
          <p:cNvSpPr txBox="1">
            <a:spLocks noGrp="1"/>
          </p:cNvSpPr>
          <p:nvPr>
            <p:ph type="title"/>
          </p:nvPr>
        </p:nvSpPr>
        <p:spPr>
          <a:xfrm>
            <a:off x="628650" y="1554480"/>
            <a:ext cx="2949178" cy="1600200"/>
          </a:xfrm>
          <a:prstGeom prst="rect">
            <a:avLst/>
          </a:prstGeom>
          <a:noFill/>
          <a:ln>
            <a:noFill/>
          </a:ln>
        </p:spPr>
        <p:txBody>
          <a:bodyPr spcFirstLastPara="1" wrap="square" lIns="91425" tIns="91425" rIns="91425" bIns="91425" anchor="b" anchorCtr="0"/>
          <a:lstStyle>
            <a:lvl1pPr marR="0" lvl="0" algn="l" rtl="0">
              <a:lnSpc>
                <a:spcPct val="9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4" name="Shape 54"/>
          <p:cNvSpPr>
            <a:spLocks noGrp="1"/>
          </p:cNvSpPr>
          <p:nvPr>
            <p:ph type="pic" idx="2"/>
          </p:nvPr>
        </p:nvSpPr>
        <p:spPr>
          <a:xfrm>
            <a:off x="3887391" y="1554480"/>
            <a:ext cx="4629150" cy="4306571"/>
          </a:xfrm>
          <a:prstGeom prst="rect">
            <a:avLst/>
          </a:prstGeom>
          <a:noFill/>
          <a:ln>
            <a:noFill/>
          </a:ln>
        </p:spPr>
        <p:txBody>
          <a:bodyPr spcFirstLastPara="1" wrap="square" lIns="91425" tIns="91425" rIns="91425" bIns="91425" anchor="t" anchorCtr="0"/>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
        <p:nvSpPr>
          <p:cNvPr id="55" name="Shape 55"/>
          <p:cNvSpPr txBox="1">
            <a:spLocks noGrp="1"/>
          </p:cNvSpPr>
          <p:nvPr>
            <p:ph type="body" idx="1"/>
          </p:nvPr>
        </p:nvSpPr>
        <p:spPr>
          <a:xfrm>
            <a:off x="628650" y="3154680"/>
            <a:ext cx="2949178" cy="2715768"/>
          </a:xfrm>
          <a:prstGeom prst="rect">
            <a:avLst/>
          </a:prstGeom>
          <a:noFill/>
          <a:ln>
            <a:noFill/>
          </a:ln>
        </p:spPr>
        <p:txBody>
          <a:bodyPr spcFirstLastPara="1" wrap="square" lIns="91425" tIns="91425" rIns="91425" bIns="91425" anchor="t" anchorCtr="0"/>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9pPr>
          </a:lstStyle>
          <a:p>
            <a:endParaRPr/>
          </a:p>
        </p:txBody>
      </p:sp>
      <p:sp>
        <p:nvSpPr>
          <p:cNvPr id="56" name="Shape 56"/>
          <p:cNvSpPr txBox="1">
            <a:spLocks noGrp="1"/>
          </p:cNvSpPr>
          <p:nvPr>
            <p:ph type="sldNum" idx="12"/>
          </p:nvPr>
        </p:nvSpPr>
        <p:spPr>
          <a:xfrm>
            <a:off x="6457950" y="6492875"/>
            <a:ext cx="2057400" cy="365125"/>
          </a:xfrm>
          <a:prstGeom prst="rect">
            <a:avLst/>
          </a:prstGeom>
          <a:noFill/>
          <a:ln>
            <a:noFill/>
          </a:ln>
        </p:spPr>
        <p:txBody>
          <a:bodyPr spcFirstLastPara="1" wrap="square" lIns="91425" tIns="45700" rIns="91425" bIns="45700" anchor="b" anchorCtr="0">
            <a:noAutofit/>
          </a:bodyPr>
          <a:lstStyle>
            <a:lvl1pPr marL="0" marR="0" lvl="0" indent="0" algn="r" rtl="0">
              <a:spcBef>
                <a:spcPts val="0"/>
              </a:spcBef>
              <a:buNone/>
              <a:defRPr sz="1200">
                <a:solidFill>
                  <a:srgbClr val="888888"/>
                </a:solidFill>
                <a:latin typeface="Arial"/>
                <a:ea typeface="Arial"/>
                <a:cs typeface="Arial"/>
                <a:sym typeface="Arial"/>
              </a:defRPr>
            </a:lvl1pPr>
            <a:lvl2pPr marL="0" marR="0" lvl="1" indent="0" algn="r" rtl="0">
              <a:spcBef>
                <a:spcPts val="0"/>
              </a:spcBef>
              <a:buNone/>
              <a:defRPr sz="1200">
                <a:solidFill>
                  <a:srgbClr val="888888"/>
                </a:solidFill>
                <a:latin typeface="Arial"/>
                <a:ea typeface="Arial"/>
                <a:cs typeface="Arial"/>
                <a:sym typeface="Arial"/>
              </a:defRPr>
            </a:lvl2pPr>
            <a:lvl3pPr marL="0" marR="0" lvl="2" indent="0" algn="r" rtl="0">
              <a:spcBef>
                <a:spcPts val="0"/>
              </a:spcBef>
              <a:buNone/>
              <a:defRPr sz="1200">
                <a:solidFill>
                  <a:srgbClr val="888888"/>
                </a:solidFill>
                <a:latin typeface="Arial"/>
                <a:ea typeface="Arial"/>
                <a:cs typeface="Arial"/>
                <a:sym typeface="Arial"/>
              </a:defRPr>
            </a:lvl3pPr>
            <a:lvl4pPr marL="0" marR="0" lvl="3" indent="0" algn="r" rtl="0">
              <a:spcBef>
                <a:spcPts val="0"/>
              </a:spcBef>
              <a:buNone/>
              <a:defRPr sz="1200">
                <a:solidFill>
                  <a:srgbClr val="888888"/>
                </a:solidFill>
                <a:latin typeface="Arial"/>
                <a:ea typeface="Arial"/>
                <a:cs typeface="Arial"/>
                <a:sym typeface="Arial"/>
              </a:defRPr>
            </a:lvl4pPr>
            <a:lvl5pPr marL="0" marR="0" lvl="4" indent="0" algn="r" rtl="0">
              <a:spcBef>
                <a:spcPts val="0"/>
              </a:spcBef>
              <a:buNone/>
              <a:defRPr sz="1200">
                <a:solidFill>
                  <a:srgbClr val="888888"/>
                </a:solidFill>
                <a:latin typeface="Arial"/>
                <a:ea typeface="Arial"/>
                <a:cs typeface="Arial"/>
                <a:sym typeface="Arial"/>
              </a:defRPr>
            </a:lvl5pPr>
            <a:lvl6pPr marL="0" marR="0" lvl="5" indent="0" algn="r" rtl="0">
              <a:spcBef>
                <a:spcPts val="0"/>
              </a:spcBef>
              <a:buNone/>
              <a:defRPr sz="1200">
                <a:solidFill>
                  <a:srgbClr val="888888"/>
                </a:solidFill>
                <a:latin typeface="Arial"/>
                <a:ea typeface="Arial"/>
                <a:cs typeface="Arial"/>
                <a:sym typeface="Arial"/>
              </a:defRPr>
            </a:lvl6pPr>
            <a:lvl7pPr marL="0" marR="0" lvl="6" indent="0" algn="r" rtl="0">
              <a:spcBef>
                <a:spcPts val="0"/>
              </a:spcBef>
              <a:buNone/>
              <a:defRPr sz="1200">
                <a:solidFill>
                  <a:srgbClr val="888888"/>
                </a:solidFill>
                <a:latin typeface="Arial"/>
                <a:ea typeface="Arial"/>
                <a:cs typeface="Arial"/>
                <a:sym typeface="Arial"/>
              </a:defRPr>
            </a:lvl7pPr>
            <a:lvl8pPr marL="0" marR="0" lvl="7" indent="0" algn="r" rtl="0">
              <a:spcBef>
                <a:spcPts val="0"/>
              </a:spcBef>
              <a:buNone/>
              <a:defRPr sz="1200">
                <a:solidFill>
                  <a:srgbClr val="888888"/>
                </a:solidFill>
                <a:latin typeface="Arial"/>
                <a:ea typeface="Arial"/>
                <a:cs typeface="Arial"/>
                <a:sym typeface="Arial"/>
              </a:defRPr>
            </a:lvl8pPr>
            <a:lvl9pPr marL="0" marR="0" lvl="8" indent="0" algn="r" rtl="0">
              <a:spcBef>
                <a:spcPts val="0"/>
              </a:spcBef>
              <a:buNone/>
              <a:defRPr sz="1200">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7.xml"/><Relationship Id="rId13" Type="http://schemas.openxmlformats.org/officeDocument/2006/relationships/slideLayout" Target="../slideLayouts/slideLayout32.xml"/><Relationship Id="rId18" Type="http://schemas.openxmlformats.org/officeDocument/2006/relationships/theme" Target="../theme/theme2.xml"/><Relationship Id="rId3" Type="http://schemas.openxmlformats.org/officeDocument/2006/relationships/slideLayout" Target="../slideLayouts/slideLayout22.xml"/><Relationship Id="rId7" Type="http://schemas.openxmlformats.org/officeDocument/2006/relationships/slideLayout" Target="../slideLayouts/slideLayout26.xml"/><Relationship Id="rId12" Type="http://schemas.openxmlformats.org/officeDocument/2006/relationships/slideLayout" Target="../slideLayouts/slideLayout31.xml"/><Relationship Id="rId17" Type="http://schemas.openxmlformats.org/officeDocument/2006/relationships/slideLayout" Target="../slideLayouts/slideLayout36.xml"/><Relationship Id="rId2" Type="http://schemas.openxmlformats.org/officeDocument/2006/relationships/slideLayout" Target="../slideLayouts/slideLayout21.xml"/><Relationship Id="rId16" Type="http://schemas.openxmlformats.org/officeDocument/2006/relationships/slideLayout" Target="../slideLayouts/slideLayout35.xml"/><Relationship Id="rId1" Type="http://schemas.openxmlformats.org/officeDocument/2006/relationships/slideLayout" Target="../slideLayouts/slideLayout20.xml"/><Relationship Id="rId6" Type="http://schemas.openxmlformats.org/officeDocument/2006/relationships/slideLayout" Target="../slideLayouts/slideLayout25.xml"/><Relationship Id="rId11" Type="http://schemas.openxmlformats.org/officeDocument/2006/relationships/slideLayout" Target="../slideLayouts/slideLayout30.xml"/><Relationship Id="rId5" Type="http://schemas.openxmlformats.org/officeDocument/2006/relationships/slideLayout" Target="../slideLayouts/slideLayout24.xml"/><Relationship Id="rId15" Type="http://schemas.openxmlformats.org/officeDocument/2006/relationships/slideLayout" Target="../slideLayouts/slideLayout34.xml"/><Relationship Id="rId10" Type="http://schemas.openxmlformats.org/officeDocument/2006/relationships/slideLayout" Target="../slideLayouts/slideLayout29.xml"/><Relationship Id="rId4" Type="http://schemas.openxmlformats.org/officeDocument/2006/relationships/slideLayout" Target="../slideLayouts/slideLayout23.xml"/><Relationship Id="rId9" Type="http://schemas.openxmlformats.org/officeDocument/2006/relationships/slideLayout" Target="../slideLayouts/slideLayout28.xml"/><Relationship Id="rId14"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body" idx="1"/>
          </p:nvPr>
        </p:nvSpPr>
        <p:spPr>
          <a:xfrm>
            <a:off x="628650" y="1535494"/>
            <a:ext cx="7886700" cy="4641469"/>
          </a:xfrm>
          <a:prstGeom prst="rect">
            <a:avLst/>
          </a:prstGeom>
          <a:noFill/>
          <a:ln>
            <a:noFill/>
          </a:ln>
        </p:spPr>
        <p:txBody>
          <a:bodyPr spcFirstLastPara="1" wrap="square" lIns="91425" tIns="91425" rIns="91425" bIns="91425"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1" name="Shape 11"/>
          <p:cNvSpPr txBox="1">
            <a:spLocks noGrp="1"/>
          </p:cNvSpPr>
          <p:nvPr>
            <p:ph type="sldNum" idx="12"/>
          </p:nvPr>
        </p:nvSpPr>
        <p:spPr>
          <a:xfrm>
            <a:off x="6457950" y="6492875"/>
            <a:ext cx="2057400" cy="365125"/>
          </a:xfrm>
          <a:prstGeom prst="rect">
            <a:avLst/>
          </a:prstGeom>
          <a:noFill/>
          <a:ln>
            <a:noFill/>
          </a:ln>
        </p:spPr>
        <p:txBody>
          <a:bodyPr spcFirstLastPara="1" wrap="square" lIns="91425" tIns="45700" rIns="91425" bIns="45700" anchor="b" anchorCtr="0">
            <a:noAutofit/>
          </a:bodyPr>
          <a:lstStyle>
            <a:lvl1pPr marL="0" marR="0" lvl="0" indent="0" algn="r" rtl="0">
              <a:spcBef>
                <a:spcPts val="0"/>
              </a:spcBef>
              <a:buNone/>
              <a:defRPr sz="1200" b="0" i="0" u="none" strike="noStrike" cap="none">
                <a:solidFill>
                  <a:srgbClr val="888888"/>
                </a:solidFill>
                <a:latin typeface="Arial"/>
                <a:ea typeface="Arial"/>
                <a:cs typeface="Arial"/>
                <a:sym typeface="Arial"/>
              </a:defRPr>
            </a:lvl1pPr>
            <a:lvl2pPr marL="0" marR="0" lvl="1" indent="0" algn="r" rtl="0">
              <a:spcBef>
                <a:spcPts val="0"/>
              </a:spcBef>
              <a:buNone/>
              <a:defRPr sz="1200" b="0" i="0" u="none" strike="noStrike" cap="none">
                <a:solidFill>
                  <a:srgbClr val="888888"/>
                </a:solidFill>
                <a:latin typeface="Arial"/>
                <a:ea typeface="Arial"/>
                <a:cs typeface="Arial"/>
                <a:sym typeface="Arial"/>
              </a:defRPr>
            </a:lvl2pPr>
            <a:lvl3pPr marL="0" marR="0" lvl="2" indent="0" algn="r" rtl="0">
              <a:spcBef>
                <a:spcPts val="0"/>
              </a:spcBef>
              <a:buNone/>
              <a:defRPr sz="1200" b="0" i="0" u="none" strike="noStrike" cap="none">
                <a:solidFill>
                  <a:srgbClr val="888888"/>
                </a:solidFill>
                <a:latin typeface="Arial"/>
                <a:ea typeface="Arial"/>
                <a:cs typeface="Arial"/>
                <a:sym typeface="Arial"/>
              </a:defRPr>
            </a:lvl3pPr>
            <a:lvl4pPr marL="0" marR="0" lvl="3" indent="0" algn="r" rtl="0">
              <a:spcBef>
                <a:spcPts val="0"/>
              </a:spcBef>
              <a:buNone/>
              <a:defRPr sz="1200" b="0" i="0" u="none" strike="noStrike" cap="none">
                <a:solidFill>
                  <a:srgbClr val="888888"/>
                </a:solidFill>
                <a:latin typeface="Arial"/>
                <a:ea typeface="Arial"/>
                <a:cs typeface="Arial"/>
                <a:sym typeface="Arial"/>
              </a:defRPr>
            </a:lvl4pPr>
            <a:lvl5pPr marL="0" marR="0" lvl="4" indent="0" algn="r" rtl="0">
              <a:spcBef>
                <a:spcPts val="0"/>
              </a:spcBef>
              <a:buNone/>
              <a:defRPr sz="1200" b="0" i="0" u="none" strike="noStrike" cap="none">
                <a:solidFill>
                  <a:srgbClr val="888888"/>
                </a:solidFill>
                <a:latin typeface="Arial"/>
                <a:ea typeface="Arial"/>
                <a:cs typeface="Arial"/>
                <a:sym typeface="Arial"/>
              </a:defRPr>
            </a:lvl5pPr>
            <a:lvl6pPr marL="0" marR="0" lvl="5" indent="0" algn="r" rtl="0">
              <a:spcBef>
                <a:spcPts val="0"/>
              </a:spcBef>
              <a:buNone/>
              <a:defRPr sz="1200" b="0" i="0" u="none" strike="noStrike" cap="none">
                <a:solidFill>
                  <a:srgbClr val="888888"/>
                </a:solidFill>
                <a:latin typeface="Arial"/>
                <a:ea typeface="Arial"/>
                <a:cs typeface="Arial"/>
                <a:sym typeface="Arial"/>
              </a:defRPr>
            </a:lvl6pPr>
            <a:lvl7pPr marL="0" marR="0" lvl="6" indent="0" algn="r" rtl="0">
              <a:spcBef>
                <a:spcPts val="0"/>
              </a:spcBef>
              <a:buNone/>
              <a:defRPr sz="1200" b="0" i="0" u="none" strike="noStrike" cap="none">
                <a:solidFill>
                  <a:srgbClr val="888888"/>
                </a:solidFill>
                <a:latin typeface="Arial"/>
                <a:ea typeface="Arial"/>
                <a:cs typeface="Arial"/>
                <a:sym typeface="Arial"/>
              </a:defRPr>
            </a:lvl7pPr>
            <a:lvl8pPr marL="0" marR="0" lvl="7" indent="0" algn="r" rtl="0">
              <a:spcBef>
                <a:spcPts val="0"/>
              </a:spcBef>
              <a:buNone/>
              <a:defRPr sz="1200" b="0" i="0" u="none" strike="noStrike" cap="none">
                <a:solidFill>
                  <a:srgbClr val="888888"/>
                </a:solidFill>
                <a:latin typeface="Arial"/>
                <a:ea typeface="Arial"/>
                <a:cs typeface="Arial"/>
                <a:sym typeface="Arial"/>
              </a:defRPr>
            </a:lvl8pPr>
            <a:lvl9pPr marL="0" marR="0" lvl="8" indent="0" algn="r" rtl="0">
              <a:spcBef>
                <a:spcPts val="0"/>
              </a:spcBef>
              <a:buNone/>
              <a:defRPr sz="1200" b="0" i="0" u="none" strike="noStrike" cap="none">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
        <p:nvSpPr>
          <p:cNvPr id="12" name="Shape 12"/>
          <p:cNvSpPr txBox="1"/>
          <p:nvPr/>
        </p:nvSpPr>
        <p:spPr>
          <a:xfrm>
            <a:off x="0" y="6596390"/>
            <a:ext cx="4670945" cy="26161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100" b="0" i="1" u="none" strike="noStrike" cap="none">
                <a:solidFill>
                  <a:srgbClr val="A5A5A5"/>
                </a:solidFill>
                <a:latin typeface="Arial"/>
                <a:ea typeface="Arial"/>
                <a:cs typeface="Arial"/>
                <a:sym typeface="Arial"/>
              </a:rPr>
              <a:t>U.S. General Services Administration</a:t>
            </a:r>
            <a:endParaRPr/>
          </a:p>
        </p:txBody>
      </p:sp>
      <p:cxnSp>
        <p:nvCxnSpPr>
          <p:cNvPr id="13" name="Shape 13"/>
          <p:cNvCxnSpPr/>
          <p:nvPr/>
        </p:nvCxnSpPr>
        <p:spPr>
          <a:xfrm>
            <a:off x="0" y="1296539"/>
            <a:ext cx="9144000" cy="0"/>
          </a:xfrm>
          <a:prstGeom prst="straightConnector1">
            <a:avLst/>
          </a:prstGeom>
          <a:noFill/>
          <a:ln w="9525" cap="flat" cmpd="sng">
            <a:solidFill>
              <a:srgbClr val="072B62"/>
            </a:solidFill>
            <a:prstDash val="solid"/>
            <a:miter lim="800000"/>
            <a:headEnd type="none" w="sm" len="sm"/>
            <a:tailEnd type="none" w="sm" len="sm"/>
          </a:ln>
        </p:spPr>
      </p:cxn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8" r:id="rId10"/>
    <p:sldLayoutId id="2147483659" r:id="rId11"/>
    <p:sldLayoutId id="2147483660" r:id="rId12"/>
    <p:sldLayoutId id="2147483684" r:id="rId13"/>
    <p:sldLayoutId id="2147483685" r:id="rId14"/>
    <p:sldLayoutId id="2147483686" r:id="rId15"/>
    <p:sldLayoutId id="2147483687" r:id="rId16"/>
    <p:sldLayoutId id="2147483688" r:id="rId17"/>
    <p:sldLayoutId id="2147483689" r:id="rId18"/>
    <p:sldLayoutId id="2147483690" r:id="rId1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2"/>
        <p:cNvGrpSpPr/>
        <p:nvPr/>
      </p:nvGrpSpPr>
      <p:grpSpPr>
        <a:xfrm>
          <a:off x="0" y="0"/>
          <a:ext cx="0" cy="0"/>
          <a:chOff x="0" y="0"/>
          <a:chExt cx="0" cy="0"/>
        </a:xfrm>
      </p:grpSpPr>
      <p:sp>
        <p:nvSpPr>
          <p:cNvPr id="93" name="Shape 93"/>
          <p:cNvSpPr txBox="1">
            <a:spLocks noGrp="1"/>
          </p:cNvSpPr>
          <p:nvPr>
            <p:ph type="body" idx="1"/>
          </p:nvPr>
        </p:nvSpPr>
        <p:spPr>
          <a:xfrm>
            <a:off x="628650" y="1535494"/>
            <a:ext cx="7886700" cy="4641600"/>
          </a:xfrm>
          <a:prstGeom prst="rect">
            <a:avLst/>
          </a:prstGeom>
          <a:noFill/>
          <a:ln>
            <a:noFill/>
          </a:ln>
        </p:spPr>
        <p:txBody>
          <a:bodyPr spcFirstLastPara="1" wrap="square" lIns="91425" tIns="91425" rIns="91425" bIns="91425"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94" name="Shape 94"/>
          <p:cNvSpPr txBox="1">
            <a:spLocks noGrp="1"/>
          </p:cNvSpPr>
          <p:nvPr>
            <p:ph type="sldNum" idx="12"/>
          </p:nvPr>
        </p:nvSpPr>
        <p:spPr>
          <a:xfrm>
            <a:off x="6457950" y="6492875"/>
            <a:ext cx="2057400" cy="365100"/>
          </a:xfrm>
          <a:prstGeom prst="rect">
            <a:avLst/>
          </a:prstGeom>
          <a:noFill/>
          <a:ln>
            <a:noFill/>
          </a:ln>
        </p:spPr>
        <p:txBody>
          <a:bodyPr spcFirstLastPara="1" wrap="square" lIns="91425" tIns="45700" rIns="91425" bIns="45700" anchor="b" anchorCtr="0">
            <a:noAutofit/>
          </a:bodyPr>
          <a:lstStyle>
            <a:lvl1pPr marL="0" marR="0" lvl="0" indent="0" algn="r" rtl="0">
              <a:spcBef>
                <a:spcPts val="0"/>
              </a:spcBef>
              <a:buNone/>
              <a:defRPr sz="1200" b="0" i="0" u="none" strike="noStrike" cap="none">
                <a:solidFill>
                  <a:srgbClr val="888888"/>
                </a:solidFill>
                <a:latin typeface="Arial"/>
                <a:ea typeface="Arial"/>
                <a:cs typeface="Arial"/>
                <a:sym typeface="Arial"/>
              </a:defRPr>
            </a:lvl1pPr>
            <a:lvl2pPr marL="0" marR="0" lvl="1" indent="0" algn="r" rtl="0">
              <a:spcBef>
                <a:spcPts val="0"/>
              </a:spcBef>
              <a:buNone/>
              <a:defRPr sz="1200" b="0" i="0" u="none" strike="noStrike" cap="none">
                <a:solidFill>
                  <a:srgbClr val="888888"/>
                </a:solidFill>
                <a:latin typeface="Arial"/>
                <a:ea typeface="Arial"/>
                <a:cs typeface="Arial"/>
                <a:sym typeface="Arial"/>
              </a:defRPr>
            </a:lvl2pPr>
            <a:lvl3pPr marL="0" marR="0" lvl="2" indent="0" algn="r" rtl="0">
              <a:spcBef>
                <a:spcPts val="0"/>
              </a:spcBef>
              <a:buNone/>
              <a:defRPr sz="1200" b="0" i="0" u="none" strike="noStrike" cap="none">
                <a:solidFill>
                  <a:srgbClr val="888888"/>
                </a:solidFill>
                <a:latin typeface="Arial"/>
                <a:ea typeface="Arial"/>
                <a:cs typeface="Arial"/>
                <a:sym typeface="Arial"/>
              </a:defRPr>
            </a:lvl3pPr>
            <a:lvl4pPr marL="0" marR="0" lvl="3" indent="0" algn="r" rtl="0">
              <a:spcBef>
                <a:spcPts val="0"/>
              </a:spcBef>
              <a:buNone/>
              <a:defRPr sz="1200" b="0" i="0" u="none" strike="noStrike" cap="none">
                <a:solidFill>
                  <a:srgbClr val="888888"/>
                </a:solidFill>
                <a:latin typeface="Arial"/>
                <a:ea typeface="Arial"/>
                <a:cs typeface="Arial"/>
                <a:sym typeface="Arial"/>
              </a:defRPr>
            </a:lvl4pPr>
            <a:lvl5pPr marL="0" marR="0" lvl="4" indent="0" algn="r" rtl="0">
              <a:spcBef>
                <a:spcPts val="0"/>
              </a:spcBef>
              <a:buNone/>
              <a:defRPr sz="1200" b="0" i="0" u="none" strike="noStrike" cap="none">
                <a:solidFill>
                  <a:srgbClr val="888888"/>
                </a:solidFill>
                <a:latin typeface="Arial"/>
                <a:ea typeface="Arial"/>
                <a:cs typeface="Arial"/>
                <a:sym typeface="Arial"/>
              </a:defRPr>
            </a:lvl5pPr>
            <a:lvl6pPr marL="0" marR="0" lvl="5" indent="0" algn="r" rtl="0">
              <a:spcBef>
                <a:spcPts val="0"/>
              </a:spcBef>
              <a:buNone/>
              <a:defRPr sz="1200" b="0" i="0" u="none" strike="noStrike" cap="none">
                <a:solidFill>
                  <a:srgbClr val="888888"/>
                </a:solidFill>
                <a:latin typeface="Arial"/>
                <a:ea typeface="Arial"/>
                <a:cs typeface="Arial"/>
                <a:sym typeface="Arial"/>
              </a:defRPr>
            </a:lvl6pPr>
            <a:lvl7pPr marL="0" marR="0" lvl="6" indent="0" algn="r" rtl="0">
              <a:spcBef>
                <a:spcPts val="0"/>
              </a:spcBef>
              <a:buNone/>
              <a:defRPr sz="1200" b="0" i="0" u="none" strike="noStrike" cap="none">
                <a:solidFill>
                  <a:srgbClr val="888888"/>
                </a:solidFill>
                <a:latin typeface="Arial"/>
                <a:ea typeface="Arial"/>
                <a:cs typeface="Arial"/>
                <a:sym typeface="Arial"/>
              </a:defRPr>
            </a:lvl7pPr>
            <a:lvl8pPr marL="0" marR="0" lvl="7" indent="0" algn="r" rtl="0">
              <a:spcBef>
                <a:spcPts val="0"/>
              </a:spcBef>
              <a:buNone/>
              <a:defRPr sz="1200" b="0" i="0" u="none" strike="noStrike" cap="none">
                <a:solidFill>
                  <a:srgbClr val="888888"/>
                </a:solidFill>
                <a:latin typeface="Arial"/>
                <a:ea typeface="Arial"/>
                <a:cs typeface="Arial"/>
                <a:sym typeface="Arial"/>
              </a:defRPr>
            </a:lvl8pPr>
            <a:lvl9pPr marL="0" marR="0" lvl="8" indent="0" algn="r" rtl="0">
              <a:spcBef>
                <a:spcPts val="0"/>
              </a:spcBef>
              <a:buNone/>
              <a:defRPr sz="1200" b="0" i="0" u="none" strike="noStrike" cap="none">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
        <p:nvSpPr>
          <p:cNvPr id="95" name="Shape 95"/>
          <p:cNvSpPr txBox="1"/>
          <p:nvPr/>
        </p:nvSpPr>
        <p:spPr>
          <a:xfrm>
            <a:off x="0" y="6596390"/>
            <a:ext cx="4671000" cy="2616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100" b="0" i="1" u="none" strike="noStrike" cap="none">
                <a:solidFill>
                  <a:srgbClr val="A5A5A5"/>
                </a:solidFill>
                <a:latin typeface="Arial"/>
                <a:ea typeface="Arial"/>
                <a:cs typeface="Arial"/>
                <a:sym typeface="Arial"/>
              </a:rPr>
              <a:t>U.S. General Services Administration</a:t>
            </a:r>
            <a:endParaRPr/>
          </a:p>
        </p:txBody>
      </p:sp>
      <p:cxnSp>
        <p:nvCxnSpPr>
          <p:cNvPr id="96" name="Shape 96"/>
          <p:cNvCxnSpPr/>
          <p:nvPr/>
        </p:nvCxnSpPr>
        <p:spPr>
          <a:xfrm>
            <a:off x="0" y="1296539"/>
            <a:ext cx="9144000" cy="0"/>
          </a:xfrm>
          <a:prstGeom prst="straightConnector1">
            <a:avLst/>
          </a:prstGeom>
          <a:noFill/>
          <a:ln w="9525" cap="flat" cmpd="sng">
            <a:solidFill>
              <a:srgbClr val="072B62"/>
            </a:solidFill>
            <a:prstDash val="solid"/>
            <a:miter lim="800000"/>
            <a:headEnd type="none" w="sm" len="sm"/>
            <a:tailEnd type="none" w="sm" len="sm"/>
          </a:ln>
        </p:spPr>
      </p:cxnSp>
    </p:spTree>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676" r:id="rId13"/>
    <p:sldLayoutId id="2147483677" r:id="rId14"/>
    <p:sldLayoutId id="2147483680" r:id="rId15"/>
    <p:sldLayoutId id="2147483681" r:id="rId16"/>
    <p:sldLayoutId id="2147483682"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5.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3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6.xml"/><Relationship Id="rId1" Type="http://schemas.openxmlformats.org/officeDocument/2006/relationships/slideLayout" Target="../slideLayouts/slideLayout3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9.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1.xml"/><Relationship Id="rId1" Type="http://schemas.openxmlformats.org/officeDocument/2006/relationships/slideLayout" Target="../slideLayouts/slideLayout14.xml"/><Relationship Id="rId4" Type="http://schemas.openxmlformats.org/officeDocument/2006/relationships/image" Target="../media/image14.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5.xml"/></Relationships>
</file>

<file path=ppt/slides/_rels/slide3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6.xml"/><Relationship Id="rId1" Type="http://schemas.openxmlformats.org/officeDocument/2006/relationships/slideLayout" Target="../slideLayouts/slideLayout14.xml"/></Relationships>
</file>

<file path=ppt/slides/_rels/slide3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7.xml"/><Relationship Id="rId1" Type="http://schemas.openxmlformats.org/officeDocument/2006/relationships/slideLayout" Target="../slideLayouts/slideLayout14.xml"/></Relationships>
</file>

<file path=ppt/slides/_rels/slide38.xml.rels><?xml version="1.0" encoding="UTF-8" standalone="yes"?>
<Relationships xmlns="http://schemas.openxmlformats.org/package/2006/relationships"><Relationship Id="rId3" Type="http://schemas.openxmlformats.org/officeDocument/2006/relationships/hyperlink" Target="https://analytics.usa.gov/" TargetMode="External"/><Relationship Id="rId2" Type="http://schemas.openxmlformats.org/officeDocument/2006/relationships/notesSlide" Target="../notesSlides/notesSlide38.xml"/><Relationship Id="rId1" Type="http://schemas.openxmlformats.org/officeDocument/2006/relationships/slideLayout" Target="../slideLayouts/slideLayout14.xml"/><Relationship Id="rId4" Type="http://schemas.openxmlformats.org/officeDocument/2006/relationships/image" Target="../media/image17.png"/></Relationships>
</file>

<file path=ppt/slides/_rels/slide3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9.xml"/><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0.xml"/><Relationship Id="rId1" Type="http://schemas.openxmlformats.org/officeDocument/2006/relationships/slideLayout" Target="../slideLayouts/slideLayout17.xml"/></Relationships>
</file>

<file path=ppt/slides/_rels/slide4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41.xml"/><Relationship Id="rId1" Type="http://schemas.openxmlformats.org/officeDocument/2006/relationships/slideLayout" Target="../slideLayouts/slideLayout17.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0.xml"/></Relationships>
</file>

<file path=ppt/slides/_rels/slide44.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notesSlide" Target="../notesSlides/notesSlide44.xml"/><Relationship Id="rId1" Type="http://schemas.openxmlformats.org/officeDocument/2006/relationships/slideLayout" Target="../slideLayouts/slideLayout3.xml"/><Relationship Id="rId6" Type="http://schemas.openxmlformats.org/officeDocument/2006/relationships/image" Target="../media/image24.png"/><Relationship Id="rId11" Type="http://schemas.openxmlformats.org/officeDocument/2006/relationships/comments" Target="../comments/comment1.xml"/><Relationship Id="rId5" Type="http://schemas.openxmlformats.org/officeDocument/2006/relationships/image" Target="../media/image23.png"/><Relationship Id="rId10" Type="http://schemas.openxmlformats.org/officeDocument/2006/relationships/image" Target="../media/image28.png"/><Relationship Id="rId4" Type="http://schemas.openxmlformats.org/officeDocument/2006/relationships/image" Target="../media/image22.png"/><Relationship Id="rId9" Type="http://schemas.openxmlformats.org/officeDocument/2006/relationships/image" Target="../media/image27.png"/></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0.xml"/></Relationships>
</file>

<file path=ppt/slides/_rels/slide4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22.png"/><Relationship Id="rId2" Type="http://schemas.openxmlformats.org/officeDocument/2006/relationships/notesSlide" Target="../notesSlides/notesSlide46.xml"/><Relationship Id="rId1" Type="http://schemas.openxmlformats.org/officeDocument/2006/relationships/slideLayout" Target="../slideLayouts/slideLayout20.xml"/><Relationship Id="rId6" Type="http://schemas.openxmlformats.org/officeDocument/2006/relationships/image" Target="../media/image25.png"/><Relationship Id="rId5" Type="http://schemas.openxmlformats.org/officeDocument/2006/relationships/image" Target="../media/image31.png"/><Relationship Id="rId4" Type="http://schemas.openxmlformats.org/officeDocument/2006/relationships/image" Target="../media/image30.png"/></Relationships>
</file>

<file path=ppt/slides/_rels/slide4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47.xml"/><Relationship Id="rId1" Type="http://schemas.openxmlformats.org/officeDocument/2006/relationships/slideLayout" Target="../slideLayouts/slideLayout20.xml"/></Relationships>
</file>

<file path=ppt/slides/_rels/slide48.xml.rels><?xml version="1.0" encoding="UTF-8" standalone="yes"?>
<Relationships xmlns="http://schemas.openxmlformats.org/package/2006/relationships"><Relationship Id="rId3" Type="http://schemas.openxmlformats.org/officeDocument/2006/relationships/hyperlink" Target="mailto:PICStaff@gsa.gov" TargetMode="External"/><Relationship Id="rId2" Type="http://schemas.openxmlformats.org/officeDocument/2006/relationships/notesSlide" Target="../notesSlides/notesSlide48.xml"/><Relationship Id="rId1" Type="http://schemas.openxmlformats.org/officeDocument/2006/relationships/slideLayout" Target="../slideLayouts/slideLayout4.xml"/><Relationship Id="rId5" Type="http://schemas.openxmlformats.org/officeDocument/2006/relationships/hyperlink" Target="https://innovation.gov/" TargetMode="External"/><Relationship Id="rId4" Type="http://schemas.openxmlformats.org/officeDocument/2006/relationships/hyperlink" Target="mailto:CaracelliV@gao.gov" TargetMode="External"/></Relationships>
</file>

<file path=ppt/slides/_rels/slide4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49.xml"/><Relationship Id="rId1" Type="http://schemas.openxmlformats.org/officeDocument/2006/relationships/slideLayout" Target="../slideLayouts/slideLayout3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3.xml"/></Relationships>
</file>

<file path=ppt/slides/_rels/slide50.xml.rels><?xml version="1.0" encoding="UTF-8" standalone="yes"?>
<Relationships xmlns="http://schemas.openxmlformats.org/package/2006/relationships"><Relationship Id="rId3" Type="http://schemas.openxmlformats.org/officeDocument/2006/relationships/hyperlink" Target="mailto:Boris.Arratia@gsa.gov" TargetMode="External"/><Relationship Id="rId7" Type="http://schemas.openxmlformats.org/officeDocument/2006/relationships/hyperlink" Target="mailto:Fed2FedSolutions@GSA.gov" TargetMode="External"/><Relationship Id="rId2" Type="http://schemas.openxmlformats.org/officeDocument/2006/relationships/notesSlide" Target="../notesSlides/notesSlide50.xml"/><Relationship Id="rId1" Type="http://schemas.openxmlformats.org/officeDocument/2006/relationships/slideLayout" Target="../slideLayouts/slideLayout4.xml"/><Relationship Id="rId6" Type="http://schemas.openxmlformats.org/officeDocument/2006/relationships/hyperlink" Target="mailto:Dana.Roberts@gsa.gov" TargetMode="External"/><Relationship Id="rId5" Type="http://schemas.openxmlformats.org/officeDocument/2006/relationships/hyperlink" Target="mailto:Todd.Coleman@gsa.gov" TargetMode="External"/><Relationship Id="rId4" Type="http://schemas.openxmlformats.org/officeDocument/2006/relationships/hyperlink" Target="mailto:Richardson.Steven@dol.gov" TargetMode="Externa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8.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7.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7.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7.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7.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9.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8.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6.xml"/><Relationship Id="rId1" Type="http://schemas.openxmlformats.org/officeDocument/2006/relationships/slideLayout" Target="../slideLayouts/slideLayout3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7.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7.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7.xml"/></Relationships>
</file>

<file path=ppt/slides/_rels/slide63.xml.rels><?xml version="1.0" encoding="UTF-8" standalone="yes"?>
<Relationships xmlns="http://schemas.openxmlformats.org/package/2006/relationships"><Relationship Id="rId8" Type="http://schemas.openxmlformats.org/officeDocument/2006/relationships/image" Target="../media/image39.png"/><Relationship Id="rId13" Type="http://schemas.openxmlformats.org/officeDocument/2006/relationships/image" Target="../media/image44.png"/><Relationship Id="rId18" Type="http://schemas.openxmlformats.org/officeDocument/2006/relationships/image" Target="../media/image49.png"/><Relationship Id="rId26" Type="http://schemas.openxmlformats.org/officeDocument/2006/relationships/image" Target="../media/image57.png"/><Relationship Id="rId3" Type="http://schemas.openxmlformats.org/officeDocument/2006/relationships/image" Target="../media/image34.png"/><Relationship Id="rId21" Type="http://schemas.openxmlformats.org/officeDocument/2006/relationships/image" Target="../media/image52.png"/><Relationship Id="rId7" Type="http://schemas.openxmlformats.org/officeDocument/2006/relationships/image" Target="../media/image38.png"/><Relationship Id="rId12" Type="http://schemas.openxmlformats.org/officeDocument/2006/relationships/image" Target="../media/image43.png"/><Relationship Id="rId17" Type="http://schemas.openxmlformats.org/officeDocument/2006/relationships/image" Target="../media/image48.png"/><Relationship Id="rId25" Type="http://schemas.openxmlformats.org/officeDocument/2006/relationships/image" Target="../media/image56.png"/><Relationship Id="rId2" Type="http://schemas.openxmlformats.org/officeDocument/2006/relationships/notesSlide" Target="../notesSlides/notesSlide63.xml"/><Relationship Id="rId16" Type="http://schemas.openxmlformats.org/officeDocument/2006/relationships/image" Target="../media/image47.png"/><Relationship Id="rId20" Type="http://schemas.openxmlformats.org/officeDocument/2006/relationships/image" Target="../media/image51.png"/><Relationship Id="rId1" Type="http://schemas.openxmlformats.org/officeDocument/2006/relationships/slideLayout" Target="../slideLayouts/slideLayout17.xml"/><Relationship Id="rId6" Type="http://schemas.openxmlformats.org/officeDocument/2006/relationships/image" Target="../media/image37.png"/><Relationship Id="rId11" Type="http://schemas.openxmlformats.org/officeDocument/2006/relationships/image" Target="../media/image42.png"/><Relationship Id="rId24" Type="http://schemas.openxmlformats.org/officeDocument/2006/relationships/image" Target="../media/image55.png"/><Relationship Id="rId5" Type="http://schemas.openxmlformats.org/officeDocument/2006/relationships/image" Target="../media/image36.png"/><Relationship Id="rId15" Type="http://schemas.openxmlformats.org/officeDocument/2006/relationships/image" Target="../media/image46.png"/><Relationship Id="rId23" Type="http://schemas.openxmlformats.org/officeDocument/2006/relationships/image" Target="../media/image54.png"/><Relationship Id="rId10" Type="http://schemas.openxmlformats.org/officeDocument/2006/relationships/image" Target="../media/image41.png"/><Relationship Id="rId19" Type="http://schemas.openxmlformats.org/officeDocument/2006/relationships/image" Target="../media/image50.png"/><Relationship Id="rId4" Type="http://schemas.openxmlformats.org/officeDocument/2006/relationships/image" Target="../media/image35.png"/><Relationship Id="rId9" Type="http://schemas.openxmlformats.org/officeDocument/2006/relationships/image" Target="../media/image40.png"/><Relationship Id="rId14" Type="http://schemas.openxmlformats.org/officeDocument/2006/relationships/image" Target="../media/image45.png"/><Relationship Id="rId22" Type="http://schemas.openxmlformats.org/officeDocument/2006/relationships/image" Target="../media/image53.png"/></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3.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3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Shape 180"/>
          <p:cNvSpPr txBox="1">
            <a:spLocks noGrp="1"/>
          </p:cNvSpPr>
          <p:nvPr>
            <p:ph type="body" idx="1"/>
          </p:nvPr>
        </p:nvSpPr>
        <p:spPr>
          <a:xfrm>
            <a:off x="762000" y="2705897"/>
            <a:ext cx="7601803" cy="636588"/>
          </a:xfrm>
          <a:prstGeom prst="rect">
            <a:avLst/>
          </a:prstGeom>
          <a:noFill/>
          <a:ln>
            <a:noFill/>
          </a:ln>
        </p:spPr>
        <p:txBody>
          <a:bodyPr spcFirstLastPara="1" wrap="square" lIns="91425" tIns="45700" rIns="91425" bIns="45700" anchor="b" anchorCtr="0">
            <a:noAutofit/>
          </a:bodyPr>
          <a:lstStyle/>
          <a:p>
            <a:pPr marL="0" marR="0" lvl="0" indent="0" algn="ctr" rtl="0">
              <a:lnSpc>
                <a:spcPct val="90000"/>
              </a:lnSpc>
              <a:spcBef>
                <a:spcPts val="0"/>
              </a:spcBef>
              <a:spcAft>
                <a:spcPts val="0"/>
              </a:spcAft>
              <a:buClr>
                <a:srgbClr val="224F76"/>
              </a:buClr>
              <a:buSzPts val="2800"/>
              <a:buFont typeface="Arial"/>
              <a:buNone/>
            </a:pPr>
            <a:r>
              <a:rPr lang="en-US" sz="3600" dirty="0"/>
              <a:t>Data, Measures and Insights</a:t>
            </a:r>
            <a:endParaRPr sz="3600" dirty="0"/>
          </a:p>
        </p:txBody>
      </p:sp>
      <p:sp>
        <p:nvSpPr>
          <p:cNvPr id="181" name="Shape 181"/>
          <p:cNvSpPr txBox="1">
            <a:spLocks noGrp="1"/>
          </p:cNvSpPr>
          <p:nvPr>
            <p:ph type="body" idx="3"/>
          </p:nvPr>
        </p:nvSpPr>
        <p:spPr>
          <a:xfrm>
            <a:off x="771099" y="4311166"/>
            <a:ext cx="7601803" cy="274320"/>
          </a:xfrm>
          <a:prstGeom prst="rect">
            <a:avLst/>
          </a:prstGeom>
          <a:noFill/>
          <a:ln>
            <a:noFill/>
          </a:ln>
        </p:spPr>
        <p:txBody>
          <a:bodyPr spcFirstLastPara="1" wrap="square" lIns="91425" tIns="45700" rIns="91425" bIns="45700" anchor="b" anchorCtr="0">
            <a:noAutofit/>
          </a:bodyPr>
          <a:lstStyle/>
          <a:p>
            <a:pPr marL="0" marR="0" lvl="0" indent="0" algn="r" rtl="0">
              <a:lnSpc>
                <a:spcPct val="80000"/>
              </a:lnSpc>
              <a:spcBef>
                <a:spcPts val="0"/>
              </a:spcBef>
              <a:spcAft>
                <a:spcPts val="0"/>
              </a:spcAft>
              <a:buClr>
                <a:schemeClr val="dk1"/>
              </a:buClr>
              <a:buSzPts val="1400"/>
              <a:buFont typeface="Arial"/>
              <a:buNone/>
            </a:pPr>
            <a:r>
              <a:rPr lang="en-US"/>
              <a:t>April 6, 2018</a:t>
            </a:r>
            <a:endParaRPr/>
          </a:p>
        </p:txBody>
      </p:sp>
      <p:sp>
        <p:nvSpPr>
          <p:cNvPr id="182" name="Shape 182"/>
          <p:cNvSpPr/>
          <p:nvPr/>
        </p:nvSpPr>
        <p:spPr>
          <a:xfrm>
            <a:off x="6365882" y="3024191"/>
            <a:ext cx="1848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rgbClr val="000000"/>
              </a:buClr>
              <a:buSzPts val="1800"/>
              <a:buFont typeface="Arial"/>
              <a:buNone/>
            </a:pPr>
            <a:endParaRPr sz="1800">
              <a:solidFill>
                <a:srgbClr val="000000"/>
              </a:solidFill>
              <a:latin typeface="Arial"/>
              <a:ea typeface="Arial"/>
              <a:cs typeface="Arial"/>
              <a:sym typeface="Arial"/>
            </a:endParaRPr>
          </a:p>
        </p:txBody>
      </p:sp>
      <p:sp>
        <p:nvSpPr>
          <p:cNvPr id="183" name="Shape 183"/>
          <p:cNvSpPr txBox="1">
            <a:spLocks noGrp="1"/>
          </p:cNvSpPr>
          <p:nvPr>
            <p:ph type="body" idx="4"/>
          </p:nvPr>
        </p:nvSpPr>
        <p:spPr>
          <a:xfrm>
            <a:off x="771099" y="4047695"/>
            <a:ext cx="7601803" cy="263471"/>
          </a:xfrm>
          <a:prstGeom prst="rect">
            <a:avLst/>
          </a:prstGeom>
          <a:noFill/>
          <a:ln>
            <a:noFill/>
          </a:ln>
        </p:spPr>
        <p:txBody>
          <a:bodyPr spcFirstLastPara="1" wrap="square" lIns="91425" tIns="45700" rIns="91425" bIns="45700" anchor="ctr" anchorCtr="0">
            <a:noAutofit/>
          </a:bodyPr>
          <a:lstStyle/>
          <a:p>
            <a:pPr marL="0" marR="0" lvl="0" indent="0" algn="r" rtl="0">
              <a:lnSpc>
                <a:spcPct val="70000"/>
              </a:lnSpc>
              <a:spcBef>
                <a:spcPts val="0"/>
              </a:spcBef>
              <a:spcAft>
                <a:spcPts val="0"/>
              </a:spcAft>
              <a:buClr>
                <a:schemeClr val="dk1"/>
              </a:buClr>
              <a:buSzPts val="1480"/>
              <a:buFont typeface="Arial"/>
              <a:buNone/>
            </a:pPr>
            <a:r>
              <a:rPr lang="en-US" sz="1480"/>
              <a:t>OSSPI Spring Training Series</a:t>
            </a:r>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593"/>
            <a:ext cx="7565924" cy="582561"/>
          </a:xfrm>
        </p:spPr>
        <p:txBody>
          <a:bodyPr>
            <a:normAutofit fontScale="90000"/>
          </a:bodyPr>
          <a:lstStyle/>
          <a:p>
            <a:r>
              <a:rPr lang="en-US" dirty="0" smtClean="0"/>
              <a:t>What are the strengths and  weaknesses of these indicators?</a:t>
            </a:r>
            <a:endParaRPr lang="en-US" dirty="0"/>
          </a:p>
        </p:txBody>
      </p:sp>
      <p:sp>
        <p:nvSpPr>
          <p:cNvPr id="3" name="Text Placeholder 2"/>
          <p:cNvSpPr>
            <a:spLocks noGrp="1"/>
          </p:cNvSpPr>
          <p:nvPr>
            <p:ph type="body" idx="1"/>
          </p:nvPr>
        </p:nvSpPr>
        <p:spPr>
          <a:xfrm>
            <a:off x="609600" y="1676400"/>
            <a:ext cx="7886700" cy="4347556"/>
          </a:xfrm>
        </p:spPr>
        <p:txBody>
          <a:bodyPr>
            <a:normAutofit/>
          </a:bodyPr>
          <a:lstStyle/>
          <a:p>
            <a:pPr marL="457200" indent="-457200">
              <a:buFont typeface="+mj-lt"/>
              <a:buAutoNum type="arabicPeriod"/>
            </a:pPr>
            <a:r>
              <a:rPr lang="en-US" sz="2000" dirty="0">
                <a:solidFill>
                  <a:schemeClr val="tx1"/>
                </a:solidFill>
                <a:latin typeface="+mn-lt"/>
              </a:rPr>
              <a:t>Level of greenhouse gas emissions and capacity for implementing clean energy </a:t>
            </a:r>
            <a:r>
              <a:rPr lang="en-US" sz="2000" dirty="0" smtClean="0">
                <a:solidFill>
                  <a:schemeClr val="tx1"/>
                </a:solidFill>
                <a:latin typeface="+mn-lt"/>
              </a:rPr>
              <a:t>regulations</a:t>
            </a:r>
          </a:p>
          <a:p>
            <a:pPr marL="457200" indent="-457200">
              <a:buFont typeface="+mj-lt"/>
              <a:buAutoNum type="arabicPeriod"/>
            </a:pPr>
            <a:endParaRPr lang="en-US" sz="2000" dirty="0">
              <a:solidFill>
                <a:schemeClr val="tx1"/>
              </a:solidFill>
              <a:latin typeface="+mn-lt"/>
            </a:endParaRPr>
          </a:p>
          <a:p>
            <a:pPr marL="457200" indent="-457200">
              <a:buFont typeface="+mj-lt"/>
              <a:buAutoNum type="arabicPeriod"/>
            </a:pPr>
            <a:r>
              <a:rPr lang="en-US" sz="2000" dirty="0">
                <a:solidFill>
                  <a:schemeClr val="tx1"/>
                </a:solidFill>
                <a:latin typeface="+mn-lt"/>
              </a:rPr>
              <a:t>Percent of energy produced from solar and wind sources</a:t>
            </a:r>
          </a:p>
          <a:p>
            <a:pPr marL="457200" indent="-457200">
              <a:buFont typeface="+mj-lt"/>
              <a:buAutoNum type="arabicPeriod"/>
            </a:pPr>
            <a:endParaRPr lang="en-US" sz="2000" dirty="0">
              <a:solidFill>
                <a:schemeClr val="tx1"/>
              </a:solidFill>
              <a:latin typeface="+mn-lt"/>
            </a:endParaRPr>
          </a:p>
          <a:p>
            <a:pPr marL="457200" indent="-457200">
              <a:buFont typeface="+mj-lt"/>
              <a:buAutoNum type="arabicPeriod"/>
            </a:pPr>
            <a:r>
              <a:rPr lang="en-US" sz="2000" dirty="0">
                <a:solidFill>
                  <a:schemeClr val="tx1"/>
                </a:solidFill>
                <a:latin typeface="+mn-lt"/>
              </a:rPr>
              <a:t>Number of disaster preparedness drills conducted</a:t>
            </a:r>
          </a:p>
          <a:p>
            <a:pPr marL="457200" indent="-457200">
              <a:buFont typeface="+mj-lt"/>
              <a:buAutoNum type="arabicPeriod"/>
            </a:pPr>
            <a:endParaRPr lang="en-US" sz="2000" dirty="0">
              <a:solidFill>
                <a:schemeClr val="tx1"/>
              </a:solidFill>
              <a:latin typeface="+mn-lt"/>
            </a:endParaRPr>
          </a:p>
          <a:p>
            <a:pPr marL="457200" indent="-457200">
              <a:buFont typeface="+mj-lt"/>
              <a:buAutoNum type="arabicPeriod"/>
            </a:pPr>
            <a:r>
              <a:rPr lang="en-US" sz="2000" dirty="0" smtClean="0">
                <a:solidFill>
                  <a:schemeClr val="tx1"/>
                </a:solidFill>
                <a:latin typeface="+mn-lt"/>
              </a:rPr>
              <a:t>Building </a:t>
            </a:r>
            <a:r>
              <a:rPr lang="en-US" sz="2000" dirty="0">
                <a:solidFill>
                  <a:schemeClr val="tx1"/>
                </a:solidFill>
                <a:latin typeface="+mn-lt"/>
              </a:rPr>
              <a:t>is able to withstand floods and </a:t>
            </a:r>
            <a:r>
              <a:rPr lang="en-US" sz="2000" dirty="0" smtClean="0">
                <a:solidFill>
                  <a:schemeClr val="tx1"/>
                </a:solidFill>
                <a:latin typeface="+mn-lt"/>
              </a:rPr>
              <a:t>earthquakes</a:t>
            </a:r>
          </a:p>
          <a:p>
            <a:pPr marL="457200" indent="-457200">
              <a:buFont typeface="+mj-lt"/>
              <a:buAutoNum type="arabicPeriod"/>
            </a:pPr>
            <a:endParaRPr lang="en-US" sz="2000" dirty="0" smtClean="0">
              <a:solidFill>
                <a:schemeClr val="tx1"/>
              </a:solidFill>
              <a:latin typeface="+mn-lt"/>
            </a:endParaRPr>
          </a:p>
          <a:p>
            <a:endParaRPr lang="en-US" sz="1400" dirty="0"/>
          </a:p>
        </p:txBody>
      </p:sp>
      <p:sp>
        <p:nvSpPr>
          <p:cNvPr id="4" name="Title 1"/>
          <p:cNvSpPr txBox="1">
            <a:spLocks/>
          </p:cNvSpPr>
          <p:nvPr/>
        </p:nvSpPr>
        <p:spPr>
          <a:xfrm>
            <a:off x="381000" y="685800"/>
            <a:ext cx="8327922" cy="381000"/>
          </a:xfrm>
          <a:prstGeom prst="rect">
            <a:avLst/>
          </a:prstGeom>
        </p:spPr>
        <p:txBody>
          <a:bodyPr>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r>
              <a:rPr lang="en-US" sz="3200" dirty="0" smtClean="0">
                <a:latin typeface="+mj-lt"/>
              </a:rPr>
              <a:t>What do you think of these indicators?</a:t>
            </a:r>
            <a:endParaRPr lang="en-US" sz="3200" dirty="0">
              <a:latin typeface="+mj-lt"/>
            </a:endParaRPr>
          </a:p>
        </p:txBody>
      </p:sp>
    </p:spTree>
    <p:extLst>
      <p:ext uri="{BB962C8B-B14F-4D97-AF65-F5344CB8AC3E}">
        <p14:creationId xmlns:p14="http://schemas.microsoft.com/office/powerpoint/2010/main" val="4583170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5078" y="3593"/>
            <a:ext cx="7819922" cy="582561"/>
          </a:xfrm>
        </p:spPr>
        <p:txBody>
          <a:bodyPr>
            <a:noAutofit/>
          </a:bodyPr>
          <a:lstStyle/>
          <a:p>
            <a:r>
              <a:rPr lang="en-US" dirty="0">
                <a:latin typeface="+mj-lt"/>
              </a:rPr>
              <a:t>Developing Indicators: Sources to Consult</a:t>
            </a:r>
          </a:p>
        </p:txBody>
      </p:sp>
      <p:sp>
        <p:nvSpPr>
          <p:cNvPr id="3" name="Text Placeholder 2"/>
          <p:cNvSpPr>
            <a:spLocks noGrp="1"/>
          </p:cNvSpPr>
          <p:nvPr>
            <p:ph type="body" idx="1"/>
          </p:nvPr>
        </p:nvSpPr>
        <p:spPr>
          <a:xfrm>
            <a:off x="0" y="2286000"/>
            <a:ext cx="8911524" cy="4175611"/>
          </a:xfrm>
        </p:spPr>
        <p:txBody>
          <a:bodyPr numCol="2">
            <a:noAutofit/>
          </a:bodyPr>
          <a:lstStyle/>
          <a:p>
            <a:pPr marL="800100" lvl="1" indent="-342900">
              <a:lnSpc>
                <a:spcPct val="100000"/>
              </a:lnSpc>
              <a:buFont typeface="Arial" panose="020B0604020202020204" pitchFamily="34" charset="0"/>
              <a:buChar char="•"/>
            </a:pPr>
            <a:r>
              <a:rPr lang="en-US" sz="2400" dirty="0">
                <a:solidFill>
                  <a:schemeClr val="tx1"/>
                </a:solidFill>
                <a:latin typeface="+mj-lt"/>
                <a:cs typeface="Arial" panose="020B0604020202020204" pitchFamily="34" charset="0"/>
              </a:rPr>
              <a:t>Logic </a:t>
            </a:r>
            <a:r>
              <a:rPr lang="en-US" sz="2400" dirty="0" smtClean="0">
                <a:solidFill>
                  <a:schemeClr val="tx1"/>
                </a:solidFill>
                <a:latin typeface="+mj-lt"/>
                <a:cs typeface="Arial" panose="020B0604020202020204" pitchFamily="34" charset="0"/>
              </a:rPr>
              <a:t>Model/Project Charter</a:t>
            </a:r>
            <a:endParaRPr lang="en-US" sz="2400" dirty="0">
              <a:solidFill>
                <a:schemeClr val="tx1"/>
              </a:solidFill>
              <a:latin typeface="+mj-lt"/>
              <a:cs typeface="Arial" panose="020B0604020202020204" pitchFamily="34" charset="0"/>
            </a:endParaRPr>
          </a:p>
          <a:p>
            <a:pPr marL="800100" lvl="1" indent="-342900">
              <a:lnSpc>
                <a:spcPct val="100000"/>
              </a:lnSpc>
              <a:buFont typeface="Arial" panose="020B0604020202020204" pitchFamily="34" charset="0"/>
              <a:buChar char="•"/>
            </a:pPr>
            <a:r>
              <a:rPr lang="en-US" sz="2400" dirty="0" smtClean="0">
                <a:solidFill>
                  <a:schemeClr val="tx1"/>
                </a:solidFill>
                <a:latin typeface="+mj-lt"/>
                <a:cs typeface="Arial" panose="020B0604020202020204" pitchFamily="34" charset="0"/>
              </a:rPr>
              <a:t>Indicators already captured by agency/office</a:t>
            </a:r>
            <a:endParaRPr lang="en-US" sz="2400" dirty="0">
              <a:solidFill>
                <a:schemeClr val="tx1"/>
              </a:solidFill>
              <a:latin typeface="+mj-lt"/>
              <a:cs typeface="Arial" panose="020B0604020202020204" pitchFamily="34" charset="0"/>
            </a:endParaRPr>
          </a:p>
          <a:p>
            <a:pPr marL="800100" lvl="1" indent="-342900">
              <a:lnSpc>
                <a:spcPct val="100000"/>
              </a:lnSpc>
              <a:buFont typeface="Arial" panose="020B0604020202020204" pitchFamily="34" charset="0"/>
              <a:buChar char="•"/>
            </a:pPr>
            <a:r>
              <a:rPr lang="en-US" sz="2400" dirty="0">
                <a:solidFill>
                  <a:schemeClr val="tx1"/>
                </a:solidFill>
                <a:latin typeface="+mj-lt"/>
                <a:cs typeface="Arial" panose="020B0604020202020204" pitchFamily="34" charset="0"/>
              </a:rPr>
              <a:t>Indices already captured by </a:t>
            </a:r>
            <a:r>
              <a:rPr lang="en-US" sz="2400" dirty="0" smtClean="0">
                <a:solidFill>
                  <a:schemeClr val="tx1"/>
                </a:solidFill>
                <a:latin typeface="+mj-lt"/>
                <a:cs typeface="Arial" panose="020B0604020202020204" pitchFamily="34" charset="0"/>
              </a:rPr>
              <a:t>other organizations</a:t>
            </a:r>
            <a:endParaRPr lang="en-US" sz="2400" dirty="0">
              <a:solidFill>
                <a:schemeClr val="tx1"/>
              </a:solidFill>
              <a:latin typeface="+mj-lt"/>
              <a:cs typeface="Arial" panose="020B0604020202020204" pitchFamily="34" charset="0"/>
            </a:endParaRPr>
          </a:p>
          <a:p>
            <a:pPr marL="800100" lvl="1" indent="-342900">
              <a:lnSpc>
                <a:spcPct val="100000"/>
              </a:lnSpc>
              <a:buFont typeface="Arial" panose="020B0604020202020204" pitchFamily="34" charset="0"/>
              <a:buChar char="•"/>
            </a:pPr>
            <a:r>
              <a:rPr lang="en-US" sz="2400" dirty="0" smtClean="0">
                <a:solidFill>
                  <a:schemeClr val="tx1"/>
                </a:solidFill>
                <a:latin typeface="+mj-lt"/>
                <a:cs typeface="Arial" panose="020B0604020202020204" pitchFamily="34" charset="0"/>
              </a:rPr>
              <a:t>Existing program </a:t>
            </a:r>
            <a:r>
              <a:rPr lang="en-US" sz="2400" dirty="0">
                <a:solidFill>
                  <a:schemeClr val="tx1"/>
                </a:solidFill>
                <a:latin typeface="+mj-lt"/>
                <a:cs typeface="Arial" panose="020B0604020202020204" pitchFamily="34" charset="0"/>
              </a:rPr>
              <a:t>or </a:t>
            </a:r>
            <a:r>
              <a:rPr lang="en-US" sz="2400" dirty="0" smtClean="0">
                <a:solidFill>
                  <a:schemeClr val="tx1"/>
                </a:solidFill>
                <a:latin typeface="+mj-lt"/>
                <a:cs typeface="Arial" panose="020B0604020202020204" pitchFamily="34" charset="0"/>
              </a:rPr>
              <a:t>project metrics</a:t>
            </a:r>
            <a:endParaRPr lang="en-US" sz="2400" dirty="0" smtClean="0">
              <a:solidFill>
                <a:schemeClr val="tx1"/>
              </a:solidFill>
              <a:latin typeface="Arial" panose="020B0604020202020204" pitchFamily="34" charset="0"/>
              <a:cs typeface="Arial" panose="020B0604020202020204" pitchFamily="34" charset="0"/>
            </a:endParaRPr>
          </a:p>
          <a:p>
            <a:pPr marL="800100" lvl="1" indent="-342900">
              <a:lnSpc>
                <a:spcPct val="100000"/>
              </a:lnSpc>
              <a:buFont typeface="Arial" panose="020B0604020202020204" pitchFamily="34" charset="0"/>
              <a:buChar char="•"/>
            </a:pPr>
            <a:endParaRPr lang="en-US" sz="2400" dirty="0" smtClean="0">
              <a:solidFill>
                <a:schemeClr val="tx1"/>
              </a:solidFill>
              <a:latin typeface="Arial" panose="020B0604020202020204" pitchFamily="34" charset="0"/>
              <a:cs typeface="Arial" panose="020B0604020202020204" pitchFamily="34" charset="0"/>
            </a:endParaRPr>
          </a:p>
          <a:p>
            <a:pPr marL="800100" lvl="1" indent="-342900">
              <a:lnSpc>
                <a:spcPct val="100000"/>
              </a:lnSpc>
              <a:buFont typeface="Arial" panose="020B0604020202020204" pitchFamily="34" charset="0"/>
              <a:buChar char="•"/>
            </a:pPr>
            <a:endParaRPr lang="en-US" sz="2400" dirty="0" smtClean="0">
              <a:solidFill>
                <a:schemeClr val="tx1"/>
              </a:solidFill>
              <a:latin typeface="Arial" panose="020B0604020202020204" pitchFamily="34" charset="0"/>
              <a:cs typeface="Arial" panose="020B0604020202020204" pitchFamily="34" charset="0"/>
            </a:endParaRPr>
          </a:p>
          <a:p>
            <a:pPr marL="800100" lvl="1" indent="-342900">
              <a:lnSpc>
                <a:spcPct val="100000"/>
              </a:lnSpc>
              <a:buFont typeface="Arial" panose="020B0604020202020204" pitchFamily="34" charset="0"/>
              <a:buChar char="•"/>
            </a:pPr>
            <a:endParaRPr lang="en-US" sz="2400" dirty="0">
              <a:solidFill>
                <a:schemeClr val="tx1"/>
              </a:solidFill>
              <a:latin typeface="Arial" panose="020B0604020202020204" pitchFamily="34" charset="0"/>
              <a:cs typeface="Arial" panose="020B0604020202020204" pitchFamily="34" charset="0"/>
            </a:endParaRPr>
          </a:p>
          <a:p>
            <a:pPr marL="800100" lvl="1" indent="-342900">
              <a:lnSpc>
                <a:spcPct val="100000"/>
              </a:lnSpc>
              <a:buFont typeface="Arial" panose="020B0604020202020204" pitchFamily="34" charset="0"/>
              <a:buChar char="•"/>
            </a:pPr>
            <a:r>
              <a:rPr lang="en-US" sz="2400" dirty="0" smtClean="0">
                <a:solidFill>
                  <a:schemeClr val="tx1"/>
                </a:solidFill>
                <a:latin typeface="+mj-lt"/>
                <a:cs typeface="Arial" panose="020B0604020202020204" pitchFamily="34" charset="0"/>
              </a:rPr>
              <a:t>Laws</a:t>
            </a:r>
            <a:r>
              <a:rPr lang="en-US" sz="2400" dirty="0">
                <a:solidFill>
                  <a:schemeClr val="tx1"/>
                </a:solidFill>
                <a:latin typeface="+mj-lt"/>
                <a:cs typeface="Arial" panose="020B0604020202020204" pitchFamily="34" charset="0"/>
              </a:rPr>
              <a:t>, regulations, other obligations </a:t>
            </a:r>
          </a:p>
          <a:p>
            <a:pPr marL="800100" lvl="1" indent="-342900">
              <a:lnSpc>
                <a:spcPct val="100000"/>
              </a:lnSpc>
              <a:buFont typeface="Arial" panose="020B0604020202020204" pitchFamily="34" charset="0"/>
              <a:buChar char="•"/>
            </a:pPr>
            <a:r>
              <a:rPr lang="en-US" sz="2400" dirty="0">
                <a:solidFill>
                  <a:schemeClr val="tx1"/>
                </a:solidFill>
                <a:latin typeface="+mj-lt"/>
                <a:cs typeface="Arial" panose="020B0604020202020204" pitchFamily="34" charset="0"/>
              </a:rPr>
              <a:t>Strategic Plan(s)</a:t>
            </a:r>
          </a:p>
          <a:p>
            <a:pPr marL="800100" lvl="1" indent="-342900">
              <a:lnSpc>
                <a:spcPct val="100000"/>
              </a:lnSpc>
              <a:buFont typeface="Arial" panose="020B0604020202020204" pitchFamily="34" charset="0"/>
              <a:buChar char="•"/>
            </a:pPr>
            <a:r>
              <a:rPr lang="en-US" sz="2400" dirty="0" smtClean="0">
                <a:solidFill>
                  <a:schemeClr val="tx1"/>
                </a:solidFill>
                <a:latin typeface="+mj-lt"/>
                <a:cs typeface="Arial" panose="020B0604020202020204" pitchFamily="34" charset="0"/>
              </a:rPr>
              <a:t>Subject Matter Experts</a:t>
            </a:r>
            <a:endParaRPr lang="en-US" sz="2400" dirty="0">
              <a:solidFill>
                <a:schemeClr val="tx1"/>
              </a:solidFill>
              <a:latin typeface="+mj-lt"/>
              <a:cs typeface="Arial" panose="020B0604020202020204" pitchFamily="34" charset="0"/>
            </a:endParaRPr>
          </a:p>
          <a:p>
            <a:pPr marL="800100" lvl="1" indent="-342900">
              <a:lnSpc>
                <a:spcPct val="100000"/>
              </a:lnSpc>
              <a:buFont typeface="Arial" panose="020B0604020202020204" pitchFamily="34" charset="0"/>
              <a:buChar char="•"/>
            </a:pPr>
            <a:r>
              <a:rPr lang="en-US" sz="2400" dirty="0" smtClean="0">
                <a:solidFill>
                  <a:schemeClr val="tx1"/>
                </a:solidFill>
                <a:latin typeface="+mj-lt"/>
                <a:cs typeface="Arial" panose="020B0604020202020204" pitchFamily="34" charset="0"/>
              </a:rPr>
              <a:t>Industry </a:t>
            </a:r>
            <a:r>
              <a:rPr lang="en-US" sz="2400" dirty="0">
                <a:solidFill>
                  <a:schemeClr val="tx1"/>
                </a:solidFill>
                <a:latin typeface="+mj-lt"/>
                <a:cs typeface="Arial" panose="020B0604020202020204" pitchFamily="34" charset="0"/>
              </a:rPr>
              <a:t>standards</a:t>
            </a:r>
          </a:p>
          <a:p>
            <a:pPr marL="800100" lvl="1" indent="-342900">
              <a:lnSpc>
                <a:spcPct val="100000"/>
              </a:lnSpc>
              <a:buFont typeface="Arial" panose="020B0604020202020204" pitchFamily="34" charset="0"/>
              <a:buChar char="•"/>
            </a:pPr>
            <a:r>
              <a:rPr lang="en-US" sz="2400" dirty="0">
                <a:solidFill>
                  <a:schemeClr val="tx1"/>
                </a:solidFill>
                <a:latin typeface="+mj-lt"/>
                <a:cs typeface="Arial" panose="020B0604020202020204" pitchFamily="34" charset="0"/>
              </a:rPr>
              <a:t>Benchmark against similar service providers</a:t>
            </a:r>
          </a:p>
          <a:p>
            <a:pPr marL="800100" lvl="1" indent="-342900">
              <a:buFont typeface="Arial" panose="020B0604020202020204" pitchFamily="34" charset="0"/>
              <a:buChar char="•"/>
            </a:pPr>
            <a:endParaRPr lang="en-US" sz="2400" dirty="0">
              <a:solidFill>
                <a:schemeClr val="tx1"/>
              </a:solidFill>
              <a:latin typeface="Arial" panose="020B0604020202020204" pitchFamily="34" charset="0"/>
              <a:cs typeface="Arial" panose="020B0604020202020204" pitchFamily="34" charset="0"/>
            </a:endParaRPr>
          </a:p>
          <a:p>
            <a:pPr marL="800100" lvl="1" indent="-342900">
              <a:buFont typeface="Arial" panose="020B0604020202020204" pitchFamily="34" charset="0"/>
              <a:buChar char="•"/>
            </a:pPr>
            <a:endParaRPr lang="en-US" sz="2400" dirty="0">
              <a:solidFill>
                <a:schemeClr val="tx1"/>
              </a:solidFill>
              <a:latin typeface="Arial" panose="020B0604020202020204" pitchFamily="34" charset="0"/>
              <a:cs typeface="Arial" panose="020B0604020202020204" pitchFamily="34" charset="0"/>
            </a:endParaRPr>
          </a:p>
          <a:p>
            <a:pPr marL="800100" lvl="1" indent="-342900">
              <a:buFont typeface="Arial" panose="020B0604020202020204" pitchFamily="34" charset="0"/>
              <a:buChar char="•"/>
            </a:pPr>
            <a:endParaRPr lang="en-US" sz="2400" dirty="0">
              <a:solidFill>
                <a:schemeClr val="tx1"/>
              </a:solidFill>
              <a:latin typeface="Arial" panose="020B0604020202020204" pitchFamily="34" charset="0"/>
              <a:cs typeface="Arial" panose="020B0604020202020204" pitchFamily="34" charset="0"/>
            </a:endParaRPr>
          </a:p>
          <a:p>
            <a:pPr marL="342900" indent="-342900">
              <a:spcBef>
                <a:spcPts val="1200"/>
              </a:spcBef>
              <a:buFont typeface="Arial" panose="020B0604020202020204" pitchFamily="34" charset="0"/>
              <a:buChar char="•"/>
            </a:pPr>
            <a:endParaRPr lang="en-US" sz="2400" dirty="0">
              <a:solidFill>
                <a:schemeClr val="tx1"/>
              </a:solidFill>
              <a:latin typeface="Arial" panose="020B0604020202020204" pitchFamily="34" charset="0"/>
              <a:cs typeface="Arial" panose="020B0604020202020204" pitchFamily="34" charset="0"/>
            </a:endParaRPr>
          </a:p>
        </p:txBody>
      </p:sp>
      <p:grpSp>
        <p:nvGrpSpPr>
          <p:cNvPr id="5" name="Group 4"/>
          <p:cNvGrpSpPr/>
          <p:nvPr/>
        </p:nvGrpSpPr>
        <p:grpSpPr>
          <a:xfrm>
            <a:off x="920593" y="1439591"/>
            <a:ext cx="824751" cy="769970"/>
            <a:chOff x="6727566" y="2525238"/>
            <a:chExt cx="824751" cy="769970"/>
          </a:xfrm>
        </p:grpSpPr>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27566" y="3129753"/>
              <a:ext cx="824751" cy="165455"/>
            </a:xfrm>
            <a:prstGeom prst="rect">
              <a:avLst/>
            </a:prstGeom>
          </p:spPr>
        </p:pic>
        <p:sp>
          <p:nvSpPr>
            <p:cNvPr id="7" name="Oval 6"/>
            <p:cNvSpPr/>
            <p:nvPr/>
          </p:nvSpPr>
          <p:spPr>
            <a:xfrm>
              <a:off x="6788860" y="2525238"/>
              <a:ext cx="693171" cy="694386"/>
            </a:xfrm>
            <a:prstGeom prst="ellipse">
              <a:avLst/>
            </a:prstGeom>
            <a:solidFill>
              <a:srgbClr val="1B1E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prstClr val="white"/>
                </a:solidFill>
              </a:endParaRPr>
            </a:p>
          </p:txBody>
        </p:sp>
        <p:sp>
          <p:nvSpPr>
            <p:cNvPr id="8" name="Freeform 4845"/>
            <p:cNvSpPr>
              <a:spLocks noEditPoints="1"/>
            </p:cNvSpPr>
            <p:nvPr/>
          </p:nvSpPr>
          <p:spPr bwMode="auto">
            <a:xfrm>
              <a:off x="6929261" y="2620109"/>
              <a:ext cx="400115" cy="433458"/>
            </a:xfrm>
            <a:custGeom>
              <a:avLst/>
              <a:gdLst>
                <a:gd name="T0" fmla="*/ 86 w 384"/>
                <a:gd name="T1" fmla="*/ 34 h 416"/>
                <a:gd name="T2" fmla="*/ 108 w 384"/>
                <a:gd name="T3" fmla="*/ 36 h 416"/>
                <a:gd name="T4" fmla="*/ 122 w 384"/>
                <a:gd name="T5" fmla="*/ 86 h 416"/>
                <a:gd name="T6" fmla="*/ 102 w 384"/>
                <a:gd name="T7" fmla="*/ 82 h 416"/>
                <a:gd name="T8" fmla="*/ 24 w 384"/>
                <a:gd name="T9" fmla="*/ 106 h 416"/>
                <a:gd name="T10" fmla="*/ 26 w 384"/>
                <a:gd name="T11" fmla="*/ 126 h 416"/>
                <a:gd name="T12" fmla="*/ 68 w 384"/>
                <a:gd name="T13" fmla="*/ 136 h 416"/>
                <a:gd name="T14" fmla="*/ 64 w 384"/>
                <a:gd name="T15" fmla="*/ 120 h 416"/>
                <a:gd name="T16" fmla="*/ 154 w 384"/>
                <a:gd name="T17" fmla="*/ 372 h 416"/>
                <a:gd name="T18" fmla="*/ 164 w 384"/>
                <a:gd name="T19" fmla="*/ 386 h 416"/>
                <a:gd name="T20" fmla="*/ 230 w 384"/>
                <a:gd name="T21" fmla="*/ 376 h 416"/>
                <a:gd name="T22" fmla="*/ 220 w 384"/>
                <a:gd name="T23" fmla="*/ 366 h 416"/>
                <a:gd name="T24" fmla="*/ 164 w 384"/>
                <a:gd name="T25" fmla="*/ 402 h 416"/>
                <a:gd name="T26" fmla="*/ 174 w 384"/>
                <a:gd name="T27" fmla="*/ 416 h 416"/>
                <a:gd name="T28" fmla="*/ 220 w 384"/>
                <a:gd name="T29" fmla="*/ 406 h 416"/>
                <a:gd name="T30" fmla="*/ 210 w 384"/>
                <a:gd name="T31" fmla="*/ 396 h 416"/>
                <a:gd name="T32" fmla="*/ 34 w 384"/>
                <a:gd name="T33" fmla="*/ 294 h 416"/>
                <a:gd name="T34" fmla="*/ 48 w 384"/>
                <a:gd name="T35" fmla="*/ 302 h 416"/>
                <a:gd name="T36" fmla="*/ 66 w 384"/>
                <a:gd name="T37" fmla="*/ 280 h 416"/>
                <a:gd name="T38" fmla="*/ 52 w 384"/>
                <a:gd name="T39" fmla="*/ 276 h 416"/>
                <a:gd name="T40" fmla="*/ 38 w 384"/>
                <a:gd name="T41" fmla="*/ 196 h 416"/>
                <a:gd name="T42" fmla="*/ 0 w 384"/>
                <a:gd name="T43" fmla="*/ 208 h 416"/>
                <a:gd name="T44" fmla="*/ 38 w 384"/>
                <a:gd name="T45" fmla="*/ 220 h 416"/>
                <a:gd name="T46" fmla="*/ 50 w 384"/>
                <a:gd name="T47" fmla="*/ 208 h 416"/>
                <a:gd name="T48" fmla="*/ 206 w 384"/>
                <a:gd name="T49" fmla="*/ 54 h 416"/>
                <a:gd name="T50" fmla="*/ 192 w 384"/>
                <a:gd name="T51" fmla="*/ 0 h 416"/>
                <a:gd name="T52" fmla="*/ 178 w 384"/>
                <a:gd name="T53" fmla="*/ 54 h 416"/>
                <a:gd name="T54" fmla="*/ 192 w 384"/>
                <a:gd name="T55" fmla="*/ 68 h 416"/>
                <a:gd name="T56" fmla="*/ 320 w 384"/>
                <a:gd name="T57" fmla="*/ 278 h 416"/>
                <a:gd name="T58" fmla="*/ 322 w 384"/>
                <a:gd name="T59" fmla="*/ 294 h 416"/>
                <a:gd name="T60" fmla="*/ 348 w 384"/>
                <a:gd name="T61" fmla="*/ 298 h 416"/>
                <a:gd name="T62" fmla="*/ 346 w 384"/>
                <a:gd name="T63" fmla="*/ 284 h 416"/>
                <a:gd name="T64" fmla="*/ 362 w 384"/>
                <a:gd name="T65" fmla="*/ 122 h 416"/>
                <a:gd name="T66" fmla="*/ 356 w 384"/>
                <a:gd name="T67" fmla="*/ 104 h 416"/>
                <a:gd name="T68" fmla="*/ 314 w 384"/>
                <a:gd name="T69" fmla="*/ 128 h 416"/>
                <a:gd name="T70" fmla="*/ 326 w 384"/>
                <a:gd name="T71" fmla="*/ 142 h 416"/>
                <a:gd name="T72" fmla="*/ 336 w 384"/>
                <a:gd name="T73" fmla="*/ 204 h 416"/>
                <a:gd name="T74" fmla="*/ 346 w 384"/>
                <a:gd name="T75" fmla="*/ 220 h 416"/>
                <a:gd name="T76" fmla="*/ 384 w 384"/>
                <a:gd name="T77" fmla="*/ 208 h 416"/>
                <a:gd name="T78" fmla="*/ 372 w 384"/>
                <a:gd name="T79" fmla="*/ 196 h 416"/>
                <a:gd name="T80" fmla="*/ 276 w 384"/>
                <a:gd name="T81" fmla="*/ 36 h 416"/>
                <a:gd name="T82" fmla="*/ 262 w 384"/>
                <a:gd name="T83" fmla="*/ 86 h 416"/>
                <a:gd name="T84" fmla="*/ 300 w 384"/>
                <a:gd name="T85" fmla="*/ 50 h 416"/>
                <a:gd name="T86" fmla="*/ 294 w 384"/>
                <a:gd name="T87" fmla="*/ 32 h 416"/>
                <a:gd name="T88" fmla="*/ 262 w 384"/>
                <a:gd name="T89" fmla="*/ 256 h 416"/>
                <a:gd name="T90" fmla="*/ 236 w 384"/>
                <a:gd name="T91" fmla="*/ 322 h 416"/>
                <a:gd name="T92" fmla="*/ 218 w 384"/>
                <a:gd name="T93" fmla="*/ 354 h 416"/>
                <a:gd name="T94" fmla="*/ 150 w 384"/>
                <a:gd name="T95" fmla="*/ 338 h 416"/>
                <a:gd name="T96" fmla="*/ 132 w 384"/>
                <a:gd name="T97" fmla="*/ 270 h 416"/>
                <a:gd name="T98" fmla="*/ 98 w 384"/>
                <a:gd name="T99" fmla="*/ 196 h 416"/>
                <a:gd name="T100" fmla="*/ 134 w 384"/>
                <a:gd name="T101" fmla="*/ 118 h 416"/>
                <a:gd name="T102" fmla="*/ 234 w 384"/>
                <a:gd name="T103" fmla="*/ 108 h 416"/>
                <a:gd name="T104" fmla="*/ 286 w 384"/>
                <a:gd name="T105" fmla="*/ 196 h 416"/>
                <a:gd name="T106" fmla="*/ 192 w 384"/>
                <a:gd name="T107" fmla="*/ 128 h 416"/>
                <a:gd name="T108" fmla="*/ 146 w 384"/>
                <a:gd name="T109" fmla="*/ 144 h 416"/>
                <a:gd name="T110" fmla="*/ 126 w 384"/>
                <a:gd name="T111" fmla="*/ 198 h 416"/>
                <a:gd name="T112" fmla="*/ 142 w 384"/>
                <a:gd name="T113" fmla="*/ 200 h 416"/>
                <a:gd name="T114" fmla="*/ 154 w 384"/>
                <a:gd name="T115" fmla="*/ 164 h 416"/>
                <a:gd name="T116" fmla="*/ 190 w 384"/>
                <a:gd name="T117" fmla="*/ 148 h 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84" h="416">
                  <a:moveTo>
                    <a:pt x="102" y="82"/>
                  </a:moveTo>
                  <a:lnTo>
                    <a:pt x="84" y="50"/>
                  </a:lnTo>
                  <a:lnTo>
                    <a:pt x="84" y="50"/>
                  </a:lnTo>
                  <a:lnTo>
                    <a:pt x="82" y="44"/>
                  </a:lnTo>
                  <a:lnTo>
                    <a:pt x="84" y="40"/>
                  </a:lnTo>
                  <a:lnTo>
                    <a:pt x="86" y="34"/>
                  </a:lnTo>
                  <a:lnTo>
                    <a:pt x="90" y="32"/>
                  </a:lnTo>
                  <a:lnTo>
                    <a:pt x="90" y="32"/>
                  </a:lnTo>
                  <a:lnTo>
                    <a:pt x="96" y="30"/>
                  </a:lnTo>
                  <a:lnTo>
                    <a:pt x="100" y="30"/>
                  </a:lnTo>
                  <a:lnTo>
                    <a:pt x="106" y="32"/>
                  </a:lnTo>
                  <a:lnTo>
                    <a:pt x="108" y="36"/>
                  </a:lnTo>
                  <a:lnTo>
                    <a:pt x="126" y="68"/>
                  </a:lnTo>
                  <a:lnTo>
                    <a:pt x="126" y="68"/>
                  </a:lnTo>
                  <a:lnTo>
                    <a:pt x="128" y="72"/>
                  </a:lnTo>
                  <a:lnTo>
                    <a:pt x="128" y="78"/>
                  </a:lnTo>
                  <a:lnTo>
                    <a:pt x="126" y="82"/>
                  </a:lnTo>
                  <a:lnTo>
                    <a:pt x="122" y="86"/>
                  </a:lnTo>
                  <a:lnTo>
                    <a:pt x="122" y="86"/>
                  </a:lnTo>
                  <a:lnTo>
                    <a:pt x="114" y="88"/>
                  </a:lnTo>
                  <a:lnTo>
                    <a:pt x="114" y="88"/>
                  </a:lnTo>
                  <a:lnTo>
                    <a:pt x="108" y="86"/>
                  </a:lnTo>
                  <a:lnTo>
                    <a:pt x="102" y="82"/>
                  </a:lnTo>
                  <a:lnTo>
                    <a:pt x="102" y="82"/>
                  </a:lnTo>
                  <a:close/>
                  <a:moveTo>
                    <a:pt x="64" y="120"/>
                  </a:moveTo>
                  <a:lnTo>
                    <a:pt x="38" y="104"/>
                  </a:lnTo>
                  <a:lnTo>
                    <a:pt x="38" y="104"/>
                  </a:lnTo>
                  <a:lnTo>
                    <a:pt x="32" y="104"/>
                  </a:lnTo>
                  <a:lnTo>
                    <a:pt x="28" y="104"/>
                  </a:lnTo>
                  <a:lnTo>
                    <a:pt x="24" y="106"/>
                  </a:lnTo>
                  <a:lnTo>
                    <a:pt x="22" y="110"/>
                  </a:lnTo>
                  <a:lnTo>
                    <a:pt x="22" y="110"/>
                  </a:lnTo>
                  <a:lnTo>
                    <a:pt x="20" y="114"/>
                  </a:lnTo>
                  <a:lnTo>
                    <a:pt x="20" y="118"/>
                  </a:lnTo>
                  <a:lnTo>
                    <a:pt x="22" y="122"/>
                  </a:lnTo>
                  <a:lnTo>
                    <a:pt x="26" y="126"/>
                  </a:lnTo>
                  <a:lnTo>
                    <a:pt x="52" y="142"/>
                  </a:lnTo>
                  <a:lnTo>
                    <a:pt x="52" y="142"/>
                  </a:lnTo>
                  <a:lnTo>
                    <a:pt x="58" y="142"/>
                  </a:lnTo>
                  <a:lnTo>
                    <a:pt x="58" y="142"/>
                  </a:lnTo>
                  <a:lnTo>
                    <a:pt x="64" y="142"/>
                  </a:lnTo>
                  <a:lnTo>
                    <a:pt x="68" y="136"/>
                  </a:lnTo>
                  <a:lnTo>
                    <a:pt x="68" y="136"/>
                  </a:lnTo>
                  <a:lnTo>
                    <a:pt x="70" y="132"/>
                  </a:lnTo>
                  <a:lnTo>
                    <a:pt x="70" y="128"/>
                  </a:lnTo>
                  <a:lnTo>
                    <a:pt x="68" y="124"/>
                  </a:lnTo>
                  <a:lnTo>
                    <a:pt x="64" y="120"/>
                  </a:lnTo>
                  <a:lnTo>
                    <a:pt x="64" y="120"/>
                  </a:lnTo>
                  <a:close/>
                  <a:moveTo>
                    <a:pt x="220" y="366"/>
                  </a:moveTo>
                  <a:lnTo>
                    <a:pt x="164" y="366"/>
                  </a:lnTo>
                  <a:lnTo>
                    <a:pt x="164" y="366"/>
                  </a:lnTo>
                  <a:lnTo>
                    <a:pt x="160" y="366"/>
                  </a:lnTo>
                  <a:lnTo>
                    <a:pt x="156" y="368"/>
                  </a:lnTo>
                  <a:lnTo>
                    <a:pt x="154" y="372"/>
                  </a:lnTo>
                  <a:lnTo>
                    <a:pt x="154" y="376"/>
                  </a:lnTo>
                  <a:lnTo>
                    <a:pt x="154" y="376"/>
                  </a:lnTo>
                  <a:lnTo>
                    <a:pt x="154" y="380"/>
                  </a:lnTo>
                  <a:lnTo>
                    <a:pt x="156" y="382"/>
                  </a:lnTo>
                  <a:lnTo>
                    <a:pt x="160" y="384"/>
                  </a:lnTo>
                  <a:lnTo>
                    <a:pt x="164" y="386"/>
                  </a:lnTo>
                  <a:lnTo>
                    <a:pt x="220" y="386"/>
                  </a:lnTo>
                  <a:lnTo>
                    <a:pt x="220" y="386"/>
                  </a:lnTo>
                  <a:lnTo>
                    <a:pt x="224" y="384"/>
                  </a:lnTo>
                  <a:lnTo>
                    <a:pt x="228" y="382"/>
                  </a:lnTo>
                  <a:lnTo>
                    <a:pt x="230" y="380"/>
                  </a:lnTo>
                  <a:lnTo>
                    <a:pt x="230" y="376"/>
                  </a:lnTo>
                  <a:lnTo>
                    <a:pt x="230" y="376"/>
                  </a:lnTo>
                  <a:lnTo>
                    <a:pt x="230" y="372"/>
                  </a:lnTo>
                  <a:lnTo>
                    <a:pt x="228" y="368"/>
                  </a:lnTo>
                  <a:lnTo>
                    <a:pt x="224" y="366"/>
                  </a:lnTo>
                  <a:lnTo>
                    <a:pt x="220" y="366"/>
                  </a:lnTo>
                  <a:lnTo>
                    <a:pt x="220" y="366"/>
                  </a:lnTo>
                  <a:close/>
                  <a:moveTo>
                    <a:pt x="210" y="396"/>
                  </a:moveTo>
                  <a:lnTo>
                    <a:pt x="174" y="396"/>
                  </a:lnTo>
                  <a:lnTo>
                    <a:pt x="174" y="396"/>
                  </a:lnTo>
                  <a:lnTo>
                    <a:pt x="170" y="396"/>
                  </a:lnTo>
                  <a:lnTo>
                    <a:pt x="166" y="398"/>
                  </a:lnTo>
                  <a:lnTo>
                    <a:pt x="164" y="402"/>
                  </a:lnTo>
                  <a:lnTo>
                    <a:pt x="164" y="406"/>
                  </a:lnTo>
                  <a:lnTo>
                    <a:pt x="164" y="406"/>
                  </a:lnTo>
                  <a:lnTo>
                    <a:pt x="164" y="410"/>
                  </a:lnTo>
                  <a:lnTo>
                    <a:pt x="166" y="414"/>
                  </a:lnTo>
                  <a:lnTo>
                    <a:pt x="170" y="416"/>
                  </a:lnTo>
                  <a:lnTo>
                    <a:pt x="174" y="416"/>
                  </a:lnTo>
                  <a:lnTo>
                    <a:pt x="210" y="416"/>
                  </a:lnTo>
                  <a:lnTo>
                    <a:pt x="210" y="416"/>
                  </a:lnTo>
                  <a:lnTo>
                    <a:pt x="214" y="416"/>
                  </a:lnTo>
                  <a:lnTo>
                    <a:pt x="218" y="414"/>
                  </a:lnTo>
                  <a:lnTo>
                    <a:pt x="220" y="410"/>
                  </a:lnTo>
                  <a:lnTo>
                    <a:pt x="220" y="406"/>
                  </a:lnTo>
                  <a:lnTo>
                    <a:pt x="220" y="406"/>
                  </a:lnTo>
                  <a:lnTo>
                    <a:pt x="220" y="402"/>
                  </a:lnTo>
                  <a:lnTo>
                    <a:pt x="218" y="398"/>
                  </a:lnTo>
                  <a:lnTo>
                    <a:pt x="214" y="396"/>
                  </a:lnTo>
                  <a:lnTo>
                    <a:pt x="210" y="396"/>
                  </a:lnTo>
                  <a:lnTo>
                    <a:pt x="210" y="396"/>
                  </a:lnTo>
                  <a:close/>
                  <a:moveTo>
                    <a:pt x="52" y="276"/>
                  </a:moveTo>
                  <a:lnTo>
                    <a:pt x="38" y="284"/>
                  </a:lnTo>
                  <a:lnTo>
                    <a:pt x="38" y="284"/>
                  </a:lnTo>
                  <a:lnTo>
                    <a:pt x="36" y="288"/>
                  </a:lnTo>
                  <a:lnTo>
                    <a:pt x="34" y="290"/>
                  </a:lnTo>
                  <a:lnTo>
                    <a:pt x="34" y="294"/>
                  </a:lnTo>
                  <a:lnTo>
                    <a:pt x="36" y="298"/>
                  </a:lnTo>
                  <a:lnTo>
                    <a:pt x="36" y="298"/>
                  </a:lnTo>
                  <a:lnTo>
                    <a:pt x="40" y="302"/>
                  </a:lnTo>
                  <a:lnTo>
                    <a:pt x="44" y="304"/>
                  </a:lnTo>
                  <a:lnTo>
                    <a:pt x="44" y="304"/>
                  </a:lnTo>
                  <a:lnTo>
                    <a:pt x="48" y="302"/>
                  </a:lnTo>
                  <a:lnTo>
                    <a:pt x="62" y="294"/>
                  </a:lnTo>
                  <a:lnTo>
                    <a:pt x="62" y="294"/>
                  </a:lnTo>
                  <a:lnTo>
                    <a:pt x="66" y="292"/>
                  </a:lnTo>
                  <a:lnTo>
                    <a:pt x="68" y="288"/>
                  </a:lnTo>
                  <a:lnTo>
                    <a:pt x="68" y="284"/>
                  </a:lnTo>
                  <a:lnTo>
                    <a:pt x="66" y="280"/>
                  </a:lnTo>
                  <a:lnTo>
                    <a:pt x="66" y="280"/>
                  </a:lnTo>
                  <a:lnTo>
                    <a:pt x="64" y="278"/>
                  </a:lnTo>
                  <a:lnTo>
                    <a:pt x="60" y="276"/>
                  </a:lnTo>
                  <a:lnTo>
                    <a:pt x="56" y="276"/>
                  </a:lnTo>
                  <a:lnTo>
                    <a:pt x="52" y="276"/>
                  </a:lnTo>
                  <a:lnTo>
                    <a:pt x="52" y="276"/>
                  </a:lnTo>
                  <a:close/>
                  <a:moveTo>
                    <a:pt x="50" y="208"/>
                  </a:moveTo>
                  <a:lnTo>
                    <a:pt x="50" y="208"/>
                  </a:lnTo>
                  <a:lnTo>
                    <a:pt x="48" y="204"/>
                  </a:lnTo>
                  <a:lnTo>
                    <a:pt x="46" y="200"/>
                  </a:lnTo>
                  <a:lnTo>
                    <a:pt x="42" y="198"/>
                  </a:lnTo>
                  <a:lnTo>
                    <a:pt x="38" y="196"/>
                  </a:lnTo>
                  <a:lnTo>
                    <a:pt x="12" y="196"/>
                  </a:lnTo>
                  <a:lnTo>
                    <a:pt x="12" y="196"/>
                  </a:lnTo>
                  <a:lnTo>
                    <a:pt x="6" y="198"/>
                  </a:lnTo>
                  <a:lnTo>
                    <a:pt x="2" y="200"/>
                  </a:lnTo>
                  <a:lnTo>
                    <a:pt x="0" y="204"/>
                  </a:lnTo>
                  <a:lnTo>
                    <a:pt x="0" y="208"/>
                  </a:lnTo>
                  <a:lnTo>
                    <a:pt x="0" y="208"/>
                  </a:lnTo>
                  <a:lnTo>
                    <a:pt x="0" y="212"/>
                  </a:lnTo>
                  <a:lnTo>
                    <a:pt x="2" y="216"/>
                  </a:lnTo>
                  <a:lnTo>
                    <a:pt x="6" y="220"/>
                  </a:lnTo>
                  <a:lnTo>
                    <a:pt x="12" y="220"/>
                  </a:lnTo>
                  <a:lnTo>
                    <a:pt x="38" y="220"/>
                  </a:lnTo>
                  <a:lnTo>
                    <a:pt x="38" y="220"/>
                  </a:lnTo>
                  <a:lnTo>
                    <a:pt x="42" y="220"/>
                  </a:lnTo>
                  <a:lnTo>
                    <a:pt x="46" y="216"/>
                  </a:lnTo>
                  <a:lnTo>
                    <a:pt x="48" y="212"/>
                  </a:lnTo>
                  <a:lnTo>
                    <a:pt x="50" y="208"/>
                  </a:lnTo>
                  <a:lnTo>
                    <a:pt x="50" y="208"/>
                  </a:lnTo>
                  <a:close/>
                  <a:moveTo>
                    <a:pt x="192" y="68"/>
                  </a:moveTo>
                  <a:lnTo>
                    <a:pt x="192" y="68"/>
                  </a:lnTo>
                  <a:lnTo>
                    <a:pt x="198" y="66"/>
                  </a:lnTo>
                  <a:lnTo>
                    <a:pt x="202" y="64"/>
                  </a:lnTo>
                  <a:lnTo>
                    <a:pt x="204" y="58"/>
                  </a:lnTo>
                  <a:lnTo>
                    <a:pt x="206" y="54"/>
                  </a:lnTo>
                  <a:lnTo>
                    <a:pt x="206" y="14"/>
                  </a:lnTo>
                  <a:lnTo>
                    <a:pt x="206" y="14"/>
                  </a:lnTo>
                  <a:lnTo>
                    <a:pt x="204" y="8"/>
                  </a:lnTo>
                  <a:lnTo>
                    <a:pt x="202" y="4"/>
                  </a:lnTo>
                  <a:lnTo>
                    <a:pt x="198" y="0"/>
                  </a:lnTo>
                  <a:lnTo>
                    <a:pt x="192" y="0"/>
                  </a:lnTo>
                  <a:lnTo>
                    <a:pt x="192" y="0"/>
                  </a:lnTo>
                  <a:lnTo>
                    <a:pt x="186" y="0"/>
                  </a:lnTo>
                  <a:lnTo>
                    <a:pt x="182" y="4"/>
                  </a:lnTo>
                  <a:lnTo>
                    <a:pt x="180" y="8"/>
                  </a:lnTo>
                  <a:lnTo>
                    <a:pt x="178" y="14"/>
                  </a:lnTo>
                  <a:lnTo>
                    <a:pt x="178" y="54"/>
                  </a:lnTo>
                  <a:lnTo>
                    <a:pt x="178" y="54"/>
                  </a:lnTo>
                  <a:lnTo>
                    <a:pt x="180" y="58"/>
                  </a:lnTo>
                  <a:lnTo>
                    <a:pt x="182" y="64"/>
                  </a:lnTo>
                  <a:lnTo>
                    <a:pt x="186" y="66"/>
                  </a:lnTo>
                  <a:lnTo>
                    <a:pt x="192" y="68"/>
                  </a:lnTo>
                  <a:lnTo>
                    <a:pt x="192" y="68"/>
                  </a:lnTo>
                  <a:close/>
                  <a:moveTo>
                    <a:pt x="346" y="284"/>
                  </a:moveTo>
                  <a:lnTo>
                    <a:pt x="332" y="276"/>
                  </a:lnTo>
                  <a:lnTo>
                    <a:pt x="332" y="276"/>
                  </a:lnTo>
                  <a:lnTo>
                    <a:pt x="328" y="276"/>
                  </a:lnTo>
                  <a:lnTo>
                    <a:pt x="324" y="276"/>
                  </a:lnTo>
                  <a:lnTo>
                    <a:pt x="320" y="278"/>
                  </a:lnTo>
                  <a:lnTo>
                    <a:pt x="318" y="280"/>
                  </a:lnTo>
                  <a:lnTo>
                    <a:pt x="318" y="280"/>
                  </a:lnTo>
                  <a:lnTo>
                    <a:pt x="316" y="284"/>
                  </a:lnTo>
                  <a:lnTo>
                    <a:pt x="316" y="288"/>
                  </a:lnTo>
                  <a:lnTo>
                    <a:pt x="318" y="292"/>
                  </a:lnTo>
                  <a:lnTo>
                    <a:pt x="322" y="294"/>
                  </a:lnTo>
                  <a:lnTo>
                    <a:pt x="336" y="302"/>
                  </a:lnTo>
                  <a:lnTo>
                    <a:pt x="336" y="302"/>
                  </a:lnTo>
                  <a:lnTo>
                    <a:pt x="340" y="304"/>
                  </a:lnTo>
                  <a:lnTo>
                    <a:pt x="340" y="304"/>
                  </a:lnTo>
                  <a:lnTo>
                    <a:pt x="344" y="302"/>
                  </a:lnTo>
                  <a:lnTo>
                    <a:pt x="348" y="298"/>
                  </a:lnTo>
                  <a:lnTo>
                    <a:pt x="348" y="298"/>
                  </a:lnTo>
                  <a:lnTo>
                    <a:pt x="350" y="294"/>
                  </a:lnTo>
                  <a:lnTo>
                    <a:pt x="350" y="290"/>
                  </a:lnTo>
                  <a:lnTo>
                    <a:pt x="348" y="288"/>
                  </a:lnTo>
                  <a:lnTo>
                    <a:pt x="346" y="284"/>
                  </a:lnTo>
                  <a:lnTo>
                    <a:pt x="346" y="284"/>
                  </a:lnTo>
                  <a:close/>
                  <a:moveTo>
                    <a:pt x="326" y="142"/>
                  </a:moveTo>
                  <a:lnTo>
                    <a:pt x="326" y="142"/>
                  </a:lnTo>
                  <a:lnTo>
                    <a:pt x="332" y="142"/>
                  </a:lnTo>
                  <a:lnTo>
                    <a:pt x="358" y="126"/>
                  </a:lnTo>
                  <a:lnTo>
                    <a:pt x="358" y="126"/>
                  </a:lnTo>
                  <a:lnTo>
                    <a:pt x="362" y="122"/>
                  </a:lnTo>
                  <a:lnTo>
                    <a:pt x="364" y="118"/>
                  </a:lnTo>
                  <a:lnTo>
                    <a:pt x="364" y="114"/>
                  </a:lnTo>
                  <a:lnTo>
                    <a:pt x="362" y="110"/>
                  </a:lnTo>
                  <a:lnTo>
                    <a:pt x="362" y="110"/>
                  </a:lnTo>
                  <a:lnTo>
                    <a:pt x="360" y="106"/>
                  </a:lnTo>
                  <a:lnTo>
                    <a:pt x="356" y="104"/>
                  </a:lnTo>
                  <a:lnTo>
                    <a:pt x="352" y="104"/>
                  </a:lnTo>
                  <a:lnTo>
                    <a:pt x="346" y="104"/>
                  </a:lnTo>
                  <a:lnTo>
                    <a:pt x="320" y="120"/>
                  </a:lnTo>
                  <a:lnTo>
                    <a:pt x="320" y="120"/>
                  </a:lnTo>
                  <a:lnTo>
                    <a:pt x="316" y="124"/>
                  </a:lnTo>
                  <a:lnTo>
                    <a:pt x="314" y="128"/>
                  </a:lnTo>
                  <a:lnTo>
                    <a:pt x="314" y="132"/>
                  </a:lnTo>
                  <a:lnTo>
                    <a:pt x="316" y="136"/>
                  </a:lnTo>
                  <a:lnTo>
                    <a:pt x="316" y="136"/>
                  </a:lnTo>
                  <a:lnTo>
                    <a:pt x="320" y="142"/>
                  </a:lnTo>
                  <a:lnTo>
                    <a:pt x="326" y="142"/>
                  </a:lnTo>
                  <a:lnTo>
                    <a:pt x="326" y="142"/>
                  </a:lnTo>
                  <a:close/>
                  <a:moveTo>
                    <a:pt x="372" y="196"/>
                  </a:moveTo>
                  <a:lnTo>
                    <a:pt x="346" y="196"/>
                  </a:lnTo>
                  <a:lnTo>
                    <a:pt x="346" y="196"/>
                  </a:lnTo>
                  <a:lnTo>
                    <a:pt x="342" y="198"/>
                  </a:lnTo>
                  <a:lnTo>
                    <a:pt x="338" y="200"/>
                  </a:lnTo>
                  <a:lnTo>
                    <a:pt x="336" y="204"/>
                  </a:lnTo>
                  <a:lnTo>
                    <a:pt x="334" y="208"/>
                  </a:lnTo>
                  <a:lnTo>
                    <a:pt x="334" y="208"/>
                  </a:lnTo>
                  <a:lnTo>
                    <a:pt x="336" y="212"/>
                  </a:lnTo>
                  <a:lnTo>
                    <a:pt x="338" y="216"/>
                  </a:lnTo>
                  <a:lnTo>
                    <a:pt x="342" y="220"/>
                  </a:lnTo>
                  <a:lnTo>
                    <a:pt x="346" y="220"/>
                  </a:lnTo>
                  <a:lnTo>
                    <a:pt x="372" y="220"/>
                  </a:lnTo>
                  <a:lnTo>
                    <a:pt x="372" y="220"/>
                  </a:lnTo>
                  <a:lnTo>
                    <a:pt x="378" y="220"/>
                  </a:lnTo>
                  <a:lnTo>
                    <a:pt x="382" y="216"/>
                  </a:lnTo>
                  <a:lnTo>
                    <a:pt x="384" y="212"/>
                  </a:lnTo>
                  <a:lnTo>
                    <a:pt x="384" y="208"/>
                  </a:lnTo>
                  <a:lnTo>
                    <a:pt x="384" y="208"/>
                  </a:lnTo>
                  <a:lnTo>
                    <a:pt x="384" y="204"/>
                  </a:lnTo>
                  <a:lnTo>
                    <a:pt x="382" y="200"/>
                  </a:lnTo>
                  <a:lnTo>
                    <a:pt x="378" y="198"/>
                  </a:lnTo>
                  <a:lnTo>
                    <a:pt x="372" y="196"/>
                  </a:lnTo>
                  <a:lnTo>
                    <a:pt x="372" y="196"/>
                  </a:lnTo>
                  <a:close/>
                  <a:moveTo>
                    <a:pt x="294" y="32"/>
                  </a:moveTo>
                  <a:lnTo>
                    <a:pt x="294" y="32"/>
                  </a:lnTo>
                  <a:lnTo>
                    <a:pt x="288" y="30"/>
                  </a:lnTo>
                  <a:lnTo>
                    <a:pt x="284" y="30"/>
                  </a:lnTo>
                  <a:lnTo>
                    <a:pt x="278" y="32"/>
                  </a:lnTo>
                  <a:lnTo>
                    <a:pt x="276" y="36"/>
                  </a:lnTo>
                  <a:lnTo>
                    <a:pt x="258" y="68"/>
                  </a:lnTo>
                  <a:lnTo>
                    <a:pt x="258" y="68"/>
                  </a:lnTo>
                  <a:lnTo>
                    <a:pt x="256" y="72"/>
                  </a:lnTo>
                  <a:lnTo>
                    <a:pt x="256" y="78"/>
                  </a:lnTo>
                  <a:lnTo>
                    <a:pt x="258" y="82"/>
                  </a:lnTo>
                  <a:lnTo>
                    <a:pt x="262" y="86"/>
                  </a:lnTo>
                  <a:lnTo>
                    <a:pt x="262" y="86"/>
                  </a:lnTo>
                  <a:lnTo>
                    <a:pt x="270" y="88"/>
                  </a:lnTo>
                  <a:lnTo>
                    <a:pt x="270" y="88"/>
                  </a:lnTo>
                  <a:lnTo>
                    <a:pt x="276" y="86"/>
                  </a:lnTo>
                  <a:lnTo>
                    <a:pt x="282" y="82"/>
                  </a:lnTo>
                  <a:lnTo>
                    <a:pt x="300" y="50"/>
                  </a:lnTo>
                  <a:lnTo>
                    <a:pt x="300" y="50"/>
                  </a:lnTo>
                  <a:lnTo>
                    <a:pt x="302" y="44"/>
                  </a:lnTo>
                  <a:lnTo>
                    <a:pt x="300" y="40"/>
                  </a:lnTo>
                  <a:lnTo>
                    <a:pt x="298" y="34"/>
                  </a:lnTo>
                  <a:lnTo>
                    <a:pt x="294" y="32"/>
                  </a:lnTo>
                  <a:lnTo>
                    <a:pt x="294" y="32"/>
                  </a:lnTo>
                  <a:close/>
                  <a:moveTo>
                    <a:pt x="286" y="196"/>
                  </a:moveTo>
                  <a:lnTo>
                    <a:pt x="286" y="196"/>
                  </a:lnTo>
                  <a:lnTo>
                    <a:pt x="284" y="216"/>
                  </a:lnTo>
                  <a:lnTo>
                    <a:pt x="278" y="232"/>
                  </a:lnTo>
                  <a:lnTo>
                    <a:pt x="272" y="244"/>
                  </a:lnTo>
                  <a:lnTo>
                    <a:pt x="262" y="256"/>
                  </a:lnTo>
                  <a:lnTo>
                    <a:pt x="262" y="256"/>
                  </a:lnTo>
                  <a:lnTo>
                    <a:pt x="252" y="270"/>
                  </a:lnTo>
                  <a:lnTo>
                    <a:pt x="244" y="288"/>
                  </a:lnTo>
                  <a:lnTo>
                    <a:pt x="240" y="298"/>
                  </a:lnTo>
                  <a:lnTo>
                    <a:pt x="238" y="310"/>
                  </a:lnTo>
                  <a:lnTo>
                    <a:pt x="236" y="322"/>
                  </a:lnTo>
                  <a:lnTo>
                    <a:pt x="234" y="338"/>
                  </a:lnTo>
                  <a:lnTo>
                    <a:pt x="234" y="338"/>
                  </a:lnTo>
                  <a:lnTo>
                    <a:pt x="232" y="344"/>
                  </a:lnTo>
                  <a:lnTo>
                    <a:pt x="230" y="350"/>
                  </a:lnTo>
                  <a:lnTo>
                    <a:pt x="224" y="354"/>
                  </a:lnTo>
                  <a:lnTo>
                    <a:pt x="218" y="354"/>
                  </a:lnTo>
                  <a:lnTo>
                    <a:pt x="166" y="354"/>
                  </a:lnTo>
                  <a:lnTo>
                    <a:pt x="166" y="354"/>
                  </a:lnTo>
                  <a:lnTo>
                    <a:pt x="160" y="354"/>
                  </a:lnTo>
                  <a:lnTo>
                    <a:pt x="154" y="350"/>
                  </a:lnTo>
                  <a:lnTo>
                    <a:pt x="152" y="344"/>
                  </a:lnTo>
                  <a:lnTo>
                    <a:pt x="150" y="338"/>
                  </a:lnTo>
                  <a:lnTo>
                    <a:pt x="150" y="338"/>
                  </a:lnTo>
                  <a:lnTo>
                    <a:pt x="148" y="322"/>
                  </a:lnTo>
                  <a:lnTo>
                    <a:pt x="146" y="310"/>
                  </a:lnTo>
                  <a:lnTo>
                    <a:pt x="144" y="298"/>
                  </a:lnTo>
                  <a:lnTo>
                    <a:pt x="140" y="288"/>
                  </a:lnTo>
                  <a:lnTo>
                    <a:pt x="132" y="270"/>
                  </a:lnTo>
                  <a:lnTo>
                    <a:pt x="122" y="256"/>
                  </a:lnTo>
                  <a:lnTo>
                    <a:pt x="122" y="256"/>
                  </a:lnTo>
                  <a:lnTo>
                    <a:pt x="112" y="244"/>
                  </a:lnTo>
                  <a:lnTo>
                    <a:pt x="106" y="232"/>
                  </a:lnTo>
                  <a:lnTo>
                    <a:pt x="100" y="216"/>
                  </a:lnTo>
                  <a:lnTo>
                    <a:pt x="98" y="196"/>
                  </a:lnTo>
                  <a:lnTo>
                    <a:pt x="98" y="196"/>
                  </a:lnTo>
                  <a:lnTo>
                    <a:pt x="100" y="178"/>
                  </a:lnTo>
                  <a:lnTo>
                    <a:pt x="104" y="160"/>
                  </a:lnTo>
                  <a:lnTo>
                    <a:pt x="110" y="144"/>
                  </a:lnTo>
                  <a:lnTo>
                    <a:pt x="120" y="130"/>
                  </a:lnTo>
                  <a:lnTo>
                    <a:pt x="134" y="118"/>
                  </a:lnTo>
                  <a:lnTo>
                    <a:pt x="150" y="108"/>
                  </a:lnTo>
                  <a:lnTo>
                    <a:pt x="170" y="102"/>
                  </a:lnTo>
                  <a:lnTo>
                    <a:pt x="192" y="98"/>
                  </a:lnTo>
                  <a:lnTo>
                    <a:pt x="192" y="98"/>
                  </a:lnTo>
                  <a:lnTo>
                    <a:pt x="214" y="102"/>
                  </a:lnTo>
                  <a:lnTo>
                    <a:pt x="234" y="108"/>
                  </a:lnTo>
                  <a:lnTo>
                    <a:pt x="250" y="118"/>
                  </a:lnTo>
                  <a:lnTo>
                    <a:pt x="264" y="130"/>
                  </a:lnTo>
                  <a:lnTo>
                    <a:pt x="274" y="144"/>
                  </a:lnTo>
                  <a:lnTo>
                    <a:pt x="280" y="160"/>
                  </a:lnTo>
                  <a:lnTo>
                    <a:pt x="284" y="178"/>
                  </a:lnTo>
                  <a:lnTo>
                    <a:pt x="286" y="196"/>
                  </a:lnTo>
                  <a:lnTo>
                    <a:pt x="286" y="196"/>
                  </a:lnTo>
                  <a:close/>
                  <a:moveTo>
                    <a:pt x="200" y="138"/>
                  </a:moveTo>
                  <a:lnTo>
                    <a:pt x="200" y="138"/>
                  </a:lnTo>
                  <a:lnTo>
                    <a:pt x="198" y="134"/>
                  </a:lnTo>
                  <a:lnTo>
                    <a:pt x="196" y="130"/>
                  </a:lnTo>
                  <a:lnTo>
                    <a:pt x="192" y="128"/>
                  </a:lnTo>
                  <a:lnTo>
                    <a:pt x="190" y="128"/>
                  </a:lnTo>
                  <a:lnTo>
                    <a:pt x="190" y="128"/>
                  </a:lnTo>
                  <a:lnTo>
                    <a:pt x="178" y="128"/>
                  </a:lnTo>
                  <a:lnTo>
                    <a:pt x="166" y="132"/>
                  </a:lnTo>
                  <a:lnTo>
                    <a:pt x="156" y="136"/>
                  </a:lnTo>
                  <a:lnTo>
                    <a:pt x="146" y="144"/>
                  </a:lnTo>
                  <a:lnTo>
                    <a:pt x="136" y="154"/>
                  </a:lnTo>
                  <a:lnTo>
                    <a:pt x="130" y="164"/>
                  </a:lnTo>
                  <a:lnTo>
                    <a:pt x="126" y="178"/>
                  </a:lnTo>
                  <a:lnTo>
                    <a:pt x="124" y="194"/>
                  </a:lnTo>
                  <a:lnTo>
                    <a:pt x="124" y="194"/>
                  </a:lnTo>
                  <a:lnTo>
                    <a:pt x="126" y="198"/>
                  </a:lnTo>
                  <a:lnTo>
                    <a:pt x="128" y="200"/>
                  </a:lnTo>
                  <a:lnTo>
                    <a:pt x="130" y="204"/>
                  </a:lnTo>
                  <a:lnTo>
                    <a:pt x="134" y="204"/>
                  </a:lnTo>
                  <a:lnTo>
                    <a:pt x="134" y="204"/>
                  </a:lnTo>
                  <a:lnTo>
                    <a:pt x="138" y="204"/>
                  </a:lnTo>
                  <a:lnTo>
                    <a:pt x="142" y="200"/>
                  </a:lnTo>
                  <a:lnTo>
                    <a:pt x="144" y="198"/>
                  </a:lnTo>
                  <a:lnTo>
                    <a:pt x="144" y="194"/>
                  </a:lnTo>
                  <a:lnTo>
                    <a:pt x="144" y="194"/>
                  </a:lnTo>
                  <a:lnTo>
                    <a:pt x="146" y="182"/>
                  </a:lnTo>
                  <a:lnTo>
                    <a:pt x="148" y="172"/>
                  </a:lnTo>
                  <a:lnTo>
                    <a:pt x="154" y="164"/>
                  </a:lnTo>
                  <a:lnTo>
                    <a:pt x="160" y="158"/>
                  </a:lnTo>
                  <a:lnTo>
                    <a:pt x="166" y="154"/>
                  </a:lnTo>
                  <a:lnTo>
                    <a:pt x="174" y="150"/>
                  </a:lnTo>
                  <a:lnTo>
                    <a:pt x="182" y="148"/>
                  </a:lnTo>
                  <a:lnTo>
                    <a:pt x="190" y="148"/>
                  </a:lnTo>
                  <a:lnTo>
                    <a:pt x="190" y="148"/>
                  </a:lnTo>
                  <a:lnTo>
                    <a:pt x="192" y="148"/>
                  </a:lnTo>
                  <a:lnTo>
                    <a:pt x="196" y="144"/>
                  </a:lnTo>
                  <a:lnTo>
                    <a:pt x="198" y="142"/>
                  </a:lnTo>
                  <a:lnTo>
                    <a:pt x="200" y="138"/>
                  </a:lnTo>
                  <a:lnTo>
                    <a:pt x="200" y="138"/>
                  </a:lnTo>
                  <a:close/>
                </a:path>
              </a:pathLst>
            </a:custGeom>
            <a:solidFill>
              <a:schemeClr val="bg1"/>
            </a:solidFill>
            <a:ln>
              <a:noFill/>
            </a:ln>
            <a:extLst/>
          </p:spPr>
          <p:txBody>
            <a:bodyPr vert="horz" wrap="square" lIns="78191" tIns="39095" rIns="78191" bIns="39095" numCol="1" anchor="t" anchorCtr="0" compatLnSpc="1">
              <a:prstTxWarp prst="textNoShape">
                <a:avLst/>
              </a:prstTxWarp>
            </a:bodyPr>
            <a:lstStyle/>
            <a:p>
              <a:pPr defTabSz="871196"/>
              <a:endParaRPr lang="en-GB" sz="1710">
                <a:solidFill>
                  <a:srgbClr val="000000"/>
                </a:solidFill>
              </a:endParaRPr>
            </a:p>
          </p:txBody>
        </p:sp>
      </p:grpSp>
      <p:grpSp>
        <p:nvGrpSpPr>
          <p:cNvPr id="9" name="Group 8"/>
          <p:cNvGrpSpPr/>
          <p:nvPr/>
        </p:nvGrpSpPr>
        <p:grpSpPr>
          <a:xfrm>
            <a:off x="6881504" y="1371600"/>
            <a:ext cx="824751" cy="769969"/>
            <a:chOff x="4988297" y="1421638"/>
            <a:chExt cx="824751" cy="769969"/>
          </a:xfrm>
        </p:grpSpPr>
        <p:pic>
          <p:nvPicPr>
            <p:cNvPr id="10" name="Picture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988297" y="2026152"/>
              <a:ext cx="824751" cy="165455"/>
            </a:xfrm>
            <a:prstGeom prst="rect">
              <a:avLst/>
            </a:prstGeom>
          </p:spPr>
        </p:pic>
        <p:sp>
          <p:nvSpPr>
            <p:cNvPr id="11" name="Oval 10"/>
            <p:cNvSpPr/>
            <p:nvPr/>
          </p:nvSpPr>
          <p:spPr>
            <a:xfrm>
              <a:off x="5049592" y="1421638"/>
              <a:ext cx="693171" cy="694386"/>
            </a:xfrm>
            <a:prstGeom prst="ellipse">
              <a:avLst/>
            </a:prstGeom>
            <a:solidFill>
              <a:srgbClr val="AF27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prstClr val="white"/>
                </a:solidFill>
              </a:endParaRPr>
            </a:p>
          </p:txBody>
        </p:sp>
        <p:sp>
          <p:nvSpPr>
            <p:cNvPr id="12" name="Freeform 4849"/>
            <p:cNvSpPr>
              <a:spLocks noEditPoints="1"/>
            </p:cNvSpPr>
            <p:nvPr/>
          </p:nvSpPr>
          <p:spPr bwMode="auto">
            <a:xfrm>
              <a:off x="5227377" y="1629775"/>
              <a:ext cx="337598" cy="272995"/>
            </a:xfrm>
            <a:custGeom>
              <a:avLst/>
              <a:gdLst>
                <a:gd name="T0" fmla="*/ 0 w 324"/>
                <a:gd name="T1" fmla="*/ 136 h 262"/>
                <a:gd name="T2" fmla="*/ 0 w 324"/>
                <a:gd name="T3" fmla="*/ 132 h 262"/>
                <a:gd name="T4" fmla="*/ 6 w 324"/>
                <a:gd name="T5" fmla="*/ 126 h 262"/>
                <a:gd name="T6" fmla="*/ 46 w 324"/>
                <a:gd name="T7" fmla="*/ 126 h 262"/>
                <a:gd name="T8" fmla="*/ 50 w 324"/>
                <a:gd name="T9" fmla="*/ 126 h 262"/>
                <a:gd name="T10" fmla="*/ 56 w 324"/>
                <a:gd name="T11" fmla="*/ 132 h 262"/>
                <a:gd name="T12" fmla="*/ 56 w 324"/>
                <a:gd name="T13" fmla="*/ 212 h 262"/>
                <a:gd name="T14" fmla="*/ 56 w 324"/>
                <a:gd name="T15" fmla="*/ 216 h 262"/>
                <a:gd name="T16" fmla="*/ 50 w 324"/>
                <a:gd name="T17" fmla="*/ 220 h 262"/>
                <a:gd name="T18" fmla="*/ 10 w 324"/>
                <a:gd name="T19" fmla="*/ 222 h 262"/>
                <a:gd name="T20" fmla="*/ 6 w 324"/>
                <a:gd name="T21" fmla="*/ 220 h 262"/>
                <a:gd name="T22" fmla="*/ 0 w 324"/>
                <a:gd name="T23" fmla="*/ 216 h 262"/>
                <a:gd name="T24" fmla="*/ 0 w 324"/>
                <a:gd name="T25" fmla="*/ 212 h 262"/>
                <a:gd name="T26" fmla="*/ 136 w 324"/>
                <a:gd name="T27" fmla="*/ 222 h 262"/>
                <a:gd name="T28" fmla="*/ 140 w 324"/>
                <a:gd name="T29" fmla="*/ 220 h 262"/>
                <a:gd name="T30" fmla="*/ 144 w 324"/>
                <a:gd name="T31" fmla="*/ 216 h 262"/>
                <a:gd name="T32" fmla="*/ 146 w 324"/>
                <a:gd name="T33" fmla="*/ 58 h 262"/>
                <a:gd name="T34" fmla="*/ 144 w 324"/>
                <a:gd name="T35" fmla="*/ 54 h 262"/>
                <a:gd name="T36" fmla="*/ 140 w 324"/>
                <a:gd name="T37" fmla="*/ 50 h 262"/>
                <a:gd name="T38" fmla="*/ 100 w 324"/>
                <a:gd name="T39" fmla="*/ 48 h 262"/>
                <a:gd name="T40" fmla="*/ 96 w 324"/>
                <a:gd name="T41" fmla="*/ 50 h 262"/>
                <a:gd name="T42" fmla="*/ 90 w 324"/>
                <a:gd name="T43" fmla="*/ 54 h 262"/>
                <a:gd name="T44" fmla="*/ 90 w 324"/>
                <a:gd name="T45" fmla="*/ 212 h 262"/>
                <a:gd name="T46" fmla="*/ 90 w 324"/>
                <a:gd name="T47" fmla="*/ 216 h 262"/>
                <a:gd name="T48" fmla="*/ 96 w 324"/>
                <a:gd name="T49" fmla="*/ 220 h 262"/>
                <a:gd name="T50" fmla="*/ 100 w 324"/>
                <a:gd name="T51" fmla="*/ 222 h 262"/>
                <a:gd name="T52" fmla="*/ 224 w 324"/>
                <a:gd name="T53" fmla="*/ 222 h 262"/>
                <a:gd name="T54" fmla="*/ 228 w 324"/>
                <a:gd name="T55" fmla="*/ 220 h 262"/>
                <a:gd name="T56" fmla="*/ 234 w 324"/>
                <a:gd name="T57" fmla="*/ 216 h 262"/>
                <a:gd name="T58" fmla="*/ 234 w 324"/>
                <a:gd name="T59" fmla="*/ 86 h 262"/>
                <a:gd name="T60" fmla="*/ 234 w 324"/>
                <a:gd name="T61" fmla="*/ 82 h 262"/>
                <a:gd name="T62" fmla="*/ 228 w 324"/>
                <a:gd name="T63" fmla="*/ 76 h 262"/>
                <a:gd name="T64" fmla="*/ 188 w 324"/>
                <a:gd name="T65" fmla="*/ 76 h 262"/>
                <a:gd name="T66" fmla="*/ 184 w 324"/>
                <a:gd name="T67" fmla="*/ 76 h 262"/>
                <a:gd name="T68" fmla="*/ 180 w 324"/>
                <a:gd name="T69" fmla="*/ 82 h 262"/>
                <a:gd name="T70" fmla="*/ 178 w 324"/>
                <a:gd name="T71" fmla="*/ 212 h 262"/>
                <a:gd name="T72" fmla="*/ 180 w 324"/>
                <a:gd name="T73" fmla="*/ 216 h 262"/>
                <a:gd name="T74" fmla="*/ 184 w 324"/>
                <a:gd name="T75" fmla="*/ 220 h 262"/>
                <a:gd name="T76" fmla="*/ 188 w 324"/>
                <a:gd name="T77" fmla="*/ 222 h 262"/>
                <a:gd name="T78" fmla="*/ 278 w 324"/>
                <a:gd name="T79" fmla="*/ 0 h 262"/>
                <a:gd name="T80" fmla="*/ 274 w 324"/>
                <a:gd name="T81" fmla="*/ 0 h 262"/>
                <a:gd name="T82" fmla="*/ 268 w 324"/>
                <a:gd name="T83" fmla="*/ 6 h 262"/>
                <a:gd name="T84" fmla="*/ 268 w 324"/>
                <a:gd name="T85" fmla="*/ 212 h 262"/>
                <a:gd name="T86" fmla="*/ 268 w 324"/>
                <a:gd name="T87" fmla="*/ 216 h 262"/>
                <a:gd name="T88" fmla="*/ 274 w 324"/>
                <a:gd name="T89" fmla="*/ 220 h 262"/>
                <a:gd name="T90" fmla="*/ 314 w 324"/>
                <a:gd name="T91" fmla="*/ 222 h 262"/>
                <a:gd name="T92" fmla="*/ 318 w 324"/>
                <a:gd name="T93" fmla="*/ 220 h 262"/>
                <a:gd name="T94" fmla="*/ 324 w 324"/>
                <a:gd name="T95" fmla="*/ 216 h 262"/>
                <a:gd name="T96" fmla="*/ 324 w 324"/>
                <a:gd name="T97" fmla="*/ 10 h 262"/>
                <a:gd name="T98" fmla="*/ 324 w 324"/>
                <a:gd name="T99" fmla="*/ 6 h 262"/>
                <a:gd name="T100" fmla="*/ 318 w 324"/>
                <a:gd name="T101" fmla="*/ 0 h 262"/>
                <a:gd name="T102" fmla="*/ 314 w 324"/>
                <a:gd name="T103" fmla="*/ 0 h 262"/>
                <a:gd name="T104" fmla="*/ 0 w 324"/>
                <a:gd name="T105" fmla="*/ 242 h 262"/>
                <a:gd name="T106" fmla="*/ 324 w 324"/>
                <a:gd name="T107" fmla="*/ 262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24" h="262">
                  <a:moveTo>
                    <a:pt x="0" y="212"/>
                  </a:moveTo>
                  <a:lnTo>
                    <a:pt x="0" y="136"/>
                  </a:lnTo>
                  <a:lnTo>
                    <a:pt x="0" y="136"/>
                  </a:lnTo>
                  <a:lnTo>
                    <a:pt x="0" y="132"/>
                  </a:lnTo>
                  <a:lnTo>
                    <a:pt x="2" y="128"/>
                  </a:lnTo>
                  <a:lnTo>
                    <a:pt x="6" y="126"/>
                  </a:lnTo>
                  <a:lnTo>
                    <a:pt x="10" y="126"/>
                  </a:lnTo>
                  <a:lnTo>
                    <a:pt x="46" y="126"/>
                  </a:lnTo>
                  <a:lnTo>
                    <a:pt x="46" y="126"/>
                  </a:lnTo>
                  <a:lnTo>
                    <a:pt x="50" y="126"/>
                  </a:lnTo>
                  <a:lnTo>
                    <a:pt x="54" y="128"/>
                  </a:lnTo>
                  <a:lnTo>
                    <a:pt x="56" y="132"/>
                  </a:lnTo>
                  <a:lnTo>
                    <a:pt x="56" y="136"/>
                  </a:lnTo>
                  <a:lnTo>
                    <a:pt x="56" y="212"/>
                  </a:lnTo>
                  <a:lnTo>
                    <a:pt x="56" y="212"/>
                  </a:lnTo>
                  <a:lnTo>
                    <a:pt x="56" y="216"/>
                  </a:lnTo>
                  <a:lnTo>
                    <a:pt x="54" y="218"/>
                  </a:lnTo>
                  <a:lnTo>
                    <a:pt x="50" y="220"/>
                  </a:lnTo>
                  <a:lnTo>
                    <a:pt x="46" y="222"/>
                  </a:lnTo>
                  <a:lnTo>
                    <a:pt x="10" y="222"/>
                  </a:lnTo>
                  <a:lnTo>
                    <a:pt x="10" y="222"/>
                  </a:lnTo>
                  <a:lnTo>
                    <a:pt x="6" y="220"/>
                  </a:lnTo>
                  <a:lnTo>
                    <a:pt x="2" y="218"/>
                  </a:lnTo>
                  <a:lnTo>
                    <a:pt x="0" y="216"/>
                  </a:lnTo>
                  <a:lnTo>
                    <a:pt x="0" y="212"/>
                  </a:lnTo>
                  <a:lnTo>
                    <a:pt x="0" y="212"/>
                  </a:lnTo>
                  <a:close/>
                  <a:moveTo>
                    <a:pt x="100" y="222"/>
                  </a:moveTo>
                  <a:lnTo>
                    <a:pt x="136" y="222"/>
                  </a:lnTo>
                  <a:lnTo>
                    <a:pt x="136" y="222"/>
                  </a:lnTo>
                  <a:lnTo>
                    <a:pt x="140" y="220"/>
                  </a:lnTo>
                  <a:lnTo>
                    <a:pt x="142" y="218"/>
                  </a:lnTo>
                  <a:lnTo>
                    <a:pt x="144" y="216"/>
                  </a:lnTo>
                  <a:lnTo>
                    <a:pt x="146" y="212"/>
                  </a:lnTo>
                  <a:lnTo>
                    <a:pt x="146" y="58"/>
                  </a:lnTo>
                  <a:lnTo>
                    <a:pt x="146" y="58"/>
                  </a:lnTo>
                  <a:lnTo>
                    <a:pt x="144" y="54"/>
                  </a:lnTo>
                  <a:lnTo>
                    <a:pt x="142" y="52"/>
                  </a:lnTo>
                  <a:lnTo>
                    <a:pt x="140" y="50"/>
                  </a:lnTo>
                  <a:lnTo>
                    <a:pt x="136" y="48"/>
                  </a:lnTo>
                  <a:lnTo>
                    <a:pt x="100" y="48"/>
                  </a:lnTo>
                  <a:lnTo>
                    <a:pt x="100" y="48"/>
                  </a:lnTo>
                  <a:lnTo>
                    <a:pt x="96" y="50"/>
                  </a:lnTo>
                  <a:lnTo>
                    <a:pt x="92" y="52"/>
                  </a:lnTo>
                  <a:lnTo>
                    <a:pt x="90" y="54"/>
                  </a:lnTo>
                  <a:lnTo>
                    <a:pt x="90" y="58"/>
                  </a:lnTo>
                  <a:lnTo>
                    <a:pt x="90" y="212"/>
                  </a:lnTo>
                  <a:lnTo>
                    <a:pt x="90" y="212"/>
                  </a:lnTo>
                  <a:lnTo>
                    <a:pt x="90" y="216"/>
                  </a:lnTo>
                  <a:lnTo>
                    <a:pt x="92" y="218"/>
                  </a:lnTo>
                  <a:lnTo>
                    <a:pt x="96" y="220"/>
                  </a:lnTo>
                  <a:lnTo>
                    <a:pt x="100" y="222"/>
                  </a:lnTo>
                  <a:lnTo>
                    <a:pt x="100" y="222"/>
                  </a:lnTo>
                  <a:close/>
                  <a:moveTo>
                    <a:pt x="188" y="222"/>
                  </a:moveTo>
                  <a:lnTo>
                    <a:pt x="224" y="222"/>
                  </a:lnTo>
                  <a:lnTo>
                    <a:pt x="224" y="222"/>
                  </a:lnTo>
                  <a:lnTo>
                    <a:pt x="228" y="220"/>
                  </a:lnTo>
                  <a:lnTo>
                    <a:pt x="232" y="218"/>
                  </a:lnTo>
                  <a:lnTo>
                    <a:pt x="234" y="216"/>
                  </a:lnTo>
                  <a:lnTo>
                    <a:pt x="234" y="212"/>
                  </a:lnTo>
                  <a:lnTo>
                    <a:pt x="234" y="86"/>
                  </a:lnTo>
                  <a:lnTo>
                    <a:pt x="234" y="86"/>
                  </a:lnTo>
                  <a:lnTo>
                    <a:pt x="234" y="82"/>
                  </a:lnTo>
                  <a:lnTo>
                    <a:pt x="232" y="78"/>
                  </a:lnTo>
                  <a:lnTo>
                    <a:pt x="228" y="76"/>
                  </a:lnTo>
                  <a:lnTo>
                    <a:pt x="224" y="76"/>
                  </a:lnTo>
                  <a:lnTo>
                    <a:pt x="188" y="76"/>
                  </a:lnTo>
                  <a:lnTo>
                    <a:pt x="188" y="76"/>
                  </a:lnTo>
                  <a:lnTo>
                    <a:pt x="184" y="76"/>
                  </a:lnTo>
                  <a:lnTo>
                    <a:pt x="182" y="78"/>
                  </a:lnTo>
                  <a:lnTo>
                    <a:pt x="180" y="82"/>
                  </a:lnTo>
                  <a:lnTo>
                    <a:pt x="178" y="86"/>
                  </a:lnTo>
                  <a:lnTo>
                    <a:pt x="178" y="212"/>
                  </a:lnTo>
                  <a:lnTo>
                    <a:pt x="178" y="212"/>
                  </a:lnTo>
                  <a:lnTo>
                    <a:pt x="180" y="216"/>
                  </a:lnTo>
                  <a:lnTo>
                    <a:pt x="182" y="218"/>
                  </a:lnTo>
                  <a:lnTo>
                    <a:pt x="184" y="220"/>
                  </a:lnTo>
                  <a:lnTo>
                    <a:pt x="188" y="222"/>
                  </a:lnTo>
                  <a:lnTo>
                    <a:pt x="188" y="222"/>
                  </a:lnTo>
                  <a:close/>
                  <a:moveTo>
                    <a:pt x="314" y="0"/>
                  </a:moveTo>
                  <a:lnTo>
                    <a:pt x="278" y="0"/>
                  </a:lnTo>
                  <a:lnTo>
                    <a:pt x="278" y="0"/>
                  </a:lnTo>
                  <a:lnTo>
                    <a:pt x="274" y="0"/>
                  </a:lnTo>
                  <a:lnTo>
                    <a:pt x="270" y="2"/>
                  </a:lnTo>
                  <a:lnTo>
                    <a:pt x="268" y="6"/>
                  </a:lnTo>
                  <a:lnTo>
                    <a:pt x="268" y="10"/>
                  </a:lnTo>
                  <a:lnTo>
                    <a:pt x="268" y="212"/>
                  </a:lnTo>
                  <a:lnTo>
                    <a:pt x="268" y="212"/>
                  </a:lnTo>
                  <a:lnTo>
                    <a:pt x="268" y="216"/>
                  </a:lnTo>
                  <a:lnTo>
                    <a:pt x="270" y="218"/>
                  </a:lnTo>
                  <a:lnTo>
                    <a:pt x="274" y="220"/>
                  </a:lnTo>
                  <a:lnTo>
                    <a:pt x="278" y="222"/>
                  </a:lnTo>
                  <a:lnTo>
                    <a:pt x="314" y="222"/>
                  </a:lnTo>
                  <a:lnTo>
                    <a:pt x="314" y="222"/>
                  </a:lnTo>
                  <a:lnTo>
                    <a:pt x="318" y="220"/>
                  </a:lnTo>
                  <a:lnTo>
                    <a:pt x="322" y="218"/>
                  </a:lnTo>
                  <a:lnTo>
                    <a:pt x="324" y="216"/>
                  </a:lnTo>
                  <a:lnTo>
                    <a:pt x="324" y="212"/>
                  </a:lnTo>
                  <a:lnTo>
                    <a:pt x="324" y="10"/>
                  </a:lnTo>
                  <a:lnTo>
                    <a:pt x="324" y="10"/>
                  </a:lnTo>
                  <a:lnTo>
                    <a:pt x="324" y="6"/>
                  </a:lnTo>
                  <a:lnTo>
                    <a:pt x="322" y="2"/>
                  </a:lnTo>
                  <a:lnTo>
                    <a:pt x="318" y="0"/>
                  </a:lnTo>
                  <a:lnTo>
                    <a:pt x="314" y="0"/>
                  </a:lnTo>
                  <a:lnTo>
                    <a:pt x="314" y="0"/>
                  </a:lnTo>
                  <a:close/>
                  <a:moveTo>
                    <a:pt x="324" y="242"/>
                  </a:moveTo>
                  <a:lnTo>
                    <a:pt x="0" y="242"/>
                  </a:lnTo>
                  <a:lnTo>
                    <a:pt x="0" y="262"/>
                  </a:lnTo>
                  <a:lnTo>
                    <a:pt x="324" y="262"/>
                  </a:lnTo>
                  <a:lnTo>
                    <a:pt x="324" y="242"/>
                  </a:lnTo>
                  <a:close/>
                </a:path>
              </a:pathLst>
            </a:custGeom>
            <a:solidFill>
              <a:schemeClr val="bg1"/>
            </a:solidFill>
            <a:ln>
              <a:noFill/>
            </a:ln>
            <a:extLst/>
          </p:spPr>
          <p:txBody>
            <a:bodyPr vert="horz" wrap="square" lIns="78191" tIns="39095" rIns="78191" bIns="39095" numCol="1" anchor="t" anchorCtr="0" compatLnSpc="1">
              <a:prstTxWarp prst="textNoShape">
                <a:avLst/>
              </a:prstTxWarp>
            </a:bodyPr>
            <a:lstStyle/>
            <a:p>
              <a:pPr defTabSz="871196"/>
              <a:endParaRPr lang="en-GB" sz="1710">
                <a:solidFill>
                  <a:srgbClr val="000000"/>
                </a:solidFill>
              </a:endParaRPr>
            </a:p>
          </p:txBody>
        </p:sp>
      </p:grpSp>
      <p:sp>
        <p:nvSpPr>
          <p:cNvPr id="13" name="TextBox 12"/>
          <p:cNvSpPr txBox="1"/>
          <p:nvPr/>
        </p:nvSpPr>
        <p:spPr>
          <a:xfrm>
            <a:off x="1675058" y="609600"/>
            <a:ext cx="7011742" cy="584775"/>
          </a:xfrm>
          <a:prstGeom prst="rect">
            <a:avLst/>
          </a:prstGeom>
        </p:spPr>
        <p:txBody>
          <a:bodyPr>
            <a:noAutofit/>
          </a:bodyPr>
          <a:lstStyle>
            <a:defPPr marR="0" lvl="0" algn="l" rtl="0">
              <a:lnSpc>
                <a:spcPct val="100000"/>
              </a:lnSpc>
              <a:spcBef>
                <a:spcPts val="0"/>
              </a:spcBef>
              <a:spcAft>
                <a:spcPts val="0"/>
              </a:spcAft>
              <a:defRPr/>
            </a:defPPr>
            <a:lvl1pPr algn="r">
              <a:defRPr sz="3200">
                <a:latin typeface="+mj-lt"/>
              </a:defRPr>
            </a:lvl1pPr>
          </a:lstStyle>
          <a:p>
            <a:r>
              <a:rPr lang="en-US" dirty="0" smtClean="0"/>
              <a:t>Potential Sources </a:t>
            </a:r>
            <a:r>
              <a:rPr lang="en-US" dirty="0"/>
              <a:t>for </a:t>
            </a:r>
            <a:r>
              <a:rPr lang="en-US" dirty="0" smtClean="0"/>
              <a:t>Indicator</a:t>
            </a:r>
            <a:endParaRPr lang="en-US" dirty="0"/>
          </a:p>
        </p:txBody>
      </p:sp>
    </p:spTree>
    <p:extLst>
      <p:ext uri="{BB962C8B-B14F-4D97-AF65-F5344CB8AC3E}">
        <p14:creationId xmlns:p14="http://schemas.microsoft.com/office/powerpoint/2010/main" val="293362834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p:spPr>
        <p:txBody>
          <a:bodyPr spcFirstLastPara="1" wrap="square" lIns="91425" tIns="45700" rIns="91425" bIns="45700" anchor="b" anchorCtr="0">
            <a:noAutofit/>
          </a:bodyPr>
          <a:lstStyle/>
          <a:p>
            <a:r>
              <a:rPr lang="en-US" dirty="0"/>
              <a:t>Planning Tools</a:t>
            </a:r>
          </a:p>
        </p:txBody>
      </p:sp>
      <p:sp>
        <p:nvSpPr>
          <p:cNvPr id="3" name="Content Placeholder 2"/>
          <p:cNvSpPr>
            <a:spLocks noGrp="1"/>
          </p:cNvSpPr>
          <p:nvPr>
            <p:ph idx="1"/>
          </p:nvPr>
        </p:nvSpPr>
        <p:spPr/>
        <p:txBody>
          <a:bodyPr/>
          <a:lstStyle/>
          <a:p>
            <a:pPr>
              <a:lnSpc>
                <a:spcPct val="150000"/>
              </a:lnSpc>
            </a:pPr>
            <a:r>
              <a:rPr lang="en-US" sz="2400" b="1" dirty="0" smtClean="0"/>
              <a:t>Goals </a:t>
            </a:r>
            <a:r>
              <a:rPr lang="en-US" sz="2400" dirty="0" smtClean="0"/>
              <a:t>describe where we’re heading. </a:t>
            </a:r>
            <a:endParaRPr lang="en-US" sz="2400" b="1" dirty="0" smtClean="0"/>
          </a:p>
          <a:p>
            <a:pPr>
              <a:lnSpc>
                <a:spcPct val="150000"/>
              </a:lnSpc>
            </a:pPr>
            <a:r>
              <a:rPr lang="en-US" sz="2400" b="1" dirty="0" smtClean="0"/>
              <a:t>Measures (or Indicators) </a:t>
            </a:r>
            <a:r>
              <a:rPr lang="en-US" sz="2400" dirty="0" smtClean="0"/>
              <a:t>provide trend data to indicate the direction and degree of progress. </a:t>
            </a:r>
            <a:endParaRPr lang="en-US" sz="2400" b="1" dirty="0" smtClean="0"/>
          </a:p>
          <a:p>
            <a:pPr>
              <a:lnSpc>
                <a:spcPct val="150000"/>
              </a:lnSpc>
            </a:pPr>
            <a:r>
              <a:rPr lang="en-US" sz="2400" b="1" dirty="0" smtClean="0"/>
              <a:t>Milestones</a:t>
            </a:r>
            <a:r>
              <a:rPr lang="en-US" sz="2400" dirty="0" smtClean="0"/>
              <a:t> establish markers of what should happen at selected intervals.</a:t>
            </a:r>
            <a:endParaRPr lang="en-US" sz="2400" b="1" dirty="0" smtClean="0"/>
          </a:p>
          <a:p>
            <a:pPr>
              <a:lnSpc>
                <a:spcPct val="150000"/>
              </a:lnSpc>
            </a:pPr>
            <a:r>
              <a:rPr lang="en-US" sz="2400" b="1" dirty="0" smtClean="0"/>
              <a:t>Strategies </a:t>
            </a:r>
            <a:r>
              <a:rPr lang="en-US" sz="2400" dirty="0" smtClean="0"/>
              <a:t>describe actions that we believe will influence measures and achieve our goals.</a:t>
            </a:r>
            <a:endParaRPr lang="en-US" sz="2400" b="1" dirty="0"/>
          </a:p>
        </p:txBody>
      </p:sp>
      <p:sp>
        <p:nvSpPr>
          <p:cNvPr id="4" name="Slide Number Placeholder 3"/>
          <p:cNvSpPr>
            <a:spLocks noGrp="1"/>
          </p:cNvSpPr>
          <p:nvPr>
            <p:ph type="sldNum" sz="quarter" idx="12"/>
          </p:nvPr>
        </p:nvSpPr>
        <p:spPr/>
        <p:txBody>
          <a:bodyPr/>
          <a:lstStyle/>
          <a:p>
            <a:fld id="{F16E087E-0EEA-40F0-966E-38FDF4542AF4}" type="slidenum">
              <a:rPr lang="en-US" smtClean="0"/>
              <a:t>12</a:t>
            </a:fld>
            <a:endParaRPr lang="en-US" dirty="0"/>
          </a:p>
        </p:txBody>
      </p:sp>
    </p:spTree>
    <p:extLst>
      <p:ext uri="{BB962C8B-B14F-4D97-AF65-F5344CB8AC3E}">
        <p14:creationId xmlns:p14="http://schemas.microsoft.com/office/powerpoint/2010/main" val="284683799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p:spPr>
        <p:txBody>
          <a:bodyPr spcFirstLastPara="1" wrap="square" lIns="91425" tIns="91425" rIns="91425" bIns="91425" anchor="b" anchorCtr="0"/>
          <a:lstStyle/>
          <a:p>
            <a:r>
              <a:rPr lang="en-US" dirty="0"/>
              <a:t>When to Use Measures</a:t>
            </a:r>
          </a:p>
        </p:txBody>
      </p:sp>
      <p:sp>
        <p:nvSpPr>
          <p:cNvPr id="3" name="Content Placeholder 2"/>
          <p:cNvSpPr>
            <a:spLocks noGrp="1"/>
          </p:cNvSpPr>
          <p:nvPr>
            <p:ph idx="1"/>
          </p:nvPr>
        </p:nvSpPr>
        <p:spPr/>
        <p:txBody>
          <a:bodyPr/>
          <a:lstStyle/>
          <a:p>
            <a:pPr>
              <a:lnSpc>
                <a:spcPct val="100000"/>
              </a:lnSpc>
            </a:pPr>
            <a:r>
              <a:rPr lang="en-US" sz="2400" dirty="0" smtClean="0"/>
              <a:t>Time horizon is longer than a year or two</a:t>
            </a:r>
          </a:p>
          <a:p>
            <a:pPr>
              <a:lnSpc>
                <a:spcPct val="100000"/>
              </a:lnSpc>
            </a:pPr>
            <a:endParaRPr lang="en-US" sz="2400" dirty="0" smtClean="0"/>
          </a:p>
          <a:p>
            <a:pPr>
              <a:lnSpc>
                <a:spcPct val="100000"/>
              </a:lnSpc>
            </a:pPr>
            <a:r>
              <a:rPr lang="en-US" sz="2400" dirty="0" smtClean="0"/>
              <a:t>Measures involve significant commitments that will require time to implement and to yield useful data.</a:t>
            </a:r>
          </a:p>
          <a:p>
            <a:pPr marL="64008" indent="0">
              <a:lnSpc>
                <a:spcPct val="100000"/>
              </a:lnSpc>
              <a:buNone/>
            </a:pPr>
            <a:endParaRPr lang="en-US" sz="2400" dirty="0" smtClean="0"/>
          </a:p>
          <a:p>
            <a:pPr>
              <a:lnSpc>
                <a:spcPct val="100000"/>
              </a:lnSpc>
            </a:pPr>
            <a:r>
              <a:rPr lang="en-US" sz="2400" dirty="0" smtClean="0"/>
              <a:t>Therefore, measures should only be created or changed when you are confident that the data will be worth the cost and will be useful for several years.</a:t>
            </a:r>
            <a:endParaRPr lang="en-US" sz="2400" dirty="0"/>
          </a:p>
        </p:txBody>
      </p:sp>
      <p:sp>
        <p:nvSpPr>
          <p:cNvPr id="4" name="Slide Number Placeholder 3"/>
          <p:cNvSpPr>
            <a:spLocks noGrp="1"/>
          </p:cNvSpPr>
          <p:nvPr>
            <p:ph type="sldNum" sz="quarter" idx="12"/>
          </p:nvPr>
        </p:nvSpPr>
        <p:spPr/>
        <p:txBody>
          <a:bodyPr/>
          <a:lstStyle/>
          <a:p>
            <a:fld id="{F16E087E-0EEA-40F0-966E-38FDF4542AF4}" type="slidenum">
              <a:rPr lang="en-US" smtClean="0"/>
              <a:t>13</a:t>
            </a:fld>
            <a:endParaRPr lang="en-US"/>
          </a:p>
        </p:txBody>
      </p:sp>
    </p:spTree>
    <p:extLst>
      <p:ext uri="{BB962C8B-B14F-4D97-AF65-F5344CB8AC3E}">
        <p14:creationId xmlns:p14="http://schemas.microsoft.com/office/powerpoint/2010/main" val="350349078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p:spPr>
        <p:txBody>
          <a:bodyPr spcFirstLastPara="1" wrap="square" lIns="91425" tIns="91425" rIns="91425" bIns="91425" anchor="b" anchorCtr="0"/>
          <a:lstStyle/>
          <a:p>
            <a:r>
              <a:rPr lang="en-US" dirty="0"/>
              <a:t>When to Use Milestones</a:t>
            </a:r>
          </a:p>
        </p:txBody>
      </p:sp>
      <p:sp>
        <p:nvSpPr>
          <p:cNvPr id="3" name="Content Placeholder 2"/>
          <p:cNvSpPr>
            <a:spLocks noGrp="1"/>
          </p:cNvSpPr>
          <p:nvPr>
            <p:ph idx="1"/>
          </p:nvPr>
        </p:nvSpPr>
        <p:spPr/>
        <p:txBody>
          <a:bodyPr>
            <a:normAutofit/>
          </a:bodyPr>
          <a:lstStyle/>
          <a:p>
            <a:r>
              <a:rPr lang="en-US" sz="2400" dirty="0" smtClean="0"/>
              <a:t>Measures are not available or </a:t>
            </a:r>
            <a:r>
              <a:rPr lang="en-US" sz="2400" dirty="0" smtClean="0">
                <a:solidFill>
                  <a:schemeClr val="tx1"/>
                </a:solidFill>
              </a:rPr>
              <a:t>data is irregular/there is a large lag </a:t>
            </a:r>
          </a:p>
          <a:p>
            <a:endParaRPr lang="en-US" sz="2400" dirty="0"/>
          </a:p>
          <a:p>
            <a:r>
              <a:rPr lang="en-US" sz="2400" dirty="0" smtClean="0"/>
              <a:t>Milestones are very easy to establish or change.  They can also have one or more interim milestones.</a:t>
            </a:r>
          </a:p>
          <a:p>
            <a:pPr marL="64008" indent="0">
              <a:buNone/>
            </a:pPr>
            <a:endParaRPr lang="en-US" sz="2400" dirty="0" smtClean="0"/>
          </a:p>
          <a:p>
            <a:r>
              <a:rPr lang="en-US" sz="2400" dirty="0" smtClean="0"/>
              <a:t>Milestones are ideal for short-term assignments, implementation plans, pilots, and exploratory projects, including review or creation of measures!</a:t>
            </a:r>
          </a:p>
        </p:txBody>
      </p:sp>
      <p:sp>
        <p:nvSpPr>
          <p:cNvPr id="4" name="Slide Number Placeholder 3"/>
          <p:cNvSpPr>
            <a:spLocks noGrp="1"/>
          </p:cNvSpPr>
          <p:nvPr>
            <p:ph type="sldNum" sz="quarter" idx="12"/>
          </p:nvPr>
        </p:nvSpPr>
        <p:spPr/>
        <p:txBody>
          <a:bodyPr/>
          <a:lstStyle/>
          <a:p>
            <a:fld id="{F16E087E-0EEA-40F0-966E-38FDF4542AF4}" type="slidenum">
              <a:rPr lang="en-US" smtClean="0"/>
              <a:t>14</a:t>
            </a:fld>
            <a:endParaRPr lang="en-US"/>
          </a:p>
        </p:txBody>
      </p:sp>
    </p:spTree>
    <p:extLst>
      <p:ext uri="{BB962C8B-B14F-4D97-AF65-F5344CB8AC3E}">
        <p14:creationId xmlns:p14="http://schemas.microsoft.com/office/powerpoint/2010/main" val="376934185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Don’t Develop Measures – </a:t>
            </a:r>
            <a:r>
              <a:rPr lang="en-US" dirty="0" smtClean="0"/>
              <a:t>Adopt!</a:t>
            </a:r>
            <a:endParaRPr lang="en-US" dirty="0"/>
          </a:p>
        </p:txBody>
      </p:sp>
      <p:sp>
        <p:nvSpPr>
          <p:cNvPr id="3" name="Content Placeholder 2"/>
          <p:cNvSpPr>
            <a:spLocks noGrp="1"/>
          </p:cNvSpPr>
          <p:nvPr>
            <p:ph idx="1"/>
          </p:nvPr>
        </p:nvSpPr>
        <p:spPr>
          <a:xfrm>
            <a:off x="628650" y="1535494"/>
            <a:ext cx="7886700" cy="4865306"/>
          </a:xfrm>
        </p:spPr>
        <p:txBody>
          <a:bodyPr>
            <a:normAutofit fontScale="92500" lnSpcReduction="10000"/>
          </a:bodyPr>
          <a:lstStyle/>
          <a:p>
            <a:r>
              <a:rPr lang="en-US" sz="2400" dirty="0" smtClean="0"/>
              <a:t>New </a:t>
            </a:r>
            <a:r>
              <a:rPr lang="en-US" sz="2400" dirty="0"/>
              <a:t>measures </a:t>
            </a:r>
            <a:r>
              <a:rPr lang="en-US" sz="2400" dirty="0" smtClean="0"/>
              <a:t>take </a:t>
            </a:r>
            <a:r>
              <a:rPr lang="en-US" sz="2400" dirty="0"/>
              <a:t>time and </a:t>
            </a:r>
            <a:r>
              <a:rPr lang="en-US" sz="2400" dirty="0" smtClean="0"/>
              <a:t>don’t </a:t>
            </a:r>
            <a:r>
              <a:rPr lang="en-US" sz="2400" dirty="0"/>
              <a:t>leverage existing data and practices, so first look at </a:t>
            </a:r>
            <a:r>
              <a:rPr lang="en-US" sz="2400" dirty="0" smtClean="0"/>
              <a:t>your agencies’ existing portfolio of performance measures.</a:t>
            </a:r>
          </a:p>
          <a:p>
            <a:endParaRPr lang="en-US" sz="1800" dirty="0"/>
          </a:p>
          <a:p>
            <a:r>
              <a:rPr lang="en-US" sz="2400" dirty="0" smtClean="0"/>
              <a:t>Which </a:t>
            </a:r>
            <a:r>
              <a:rPr lang="en-US" sz="2400" dirty="0"/>
              <a:t>are useful for GPRMA and other Dept. </a:t>
            </a:r>
            <a:r>
              <a:rPr lang="en-US" sz="2400" dirty="0" smtClean="0"/>
              <a:t>purposes (high level)?</a:t>
            </a:r>
          </a:p>
          <a:p>
            <a:endParaRPr lang="en-US" sz="2400" dirty="0"/>
          </a:p>
          <a:p>
            <a:r>
              <a:rPr lang="en-US" sz="2400" dirty="0" smtClean="0"/>
              <a:t>Which are useful in measuring outcomes?</a:t>
            </a:r>
          </a:p>
          <a:p>
            <a:endParaRPr lang="en-US" sz="2400" dirty="0"/>
          </a:p>
          <a:p>
            <a:r>
              <a:rPr lang="en-US" sz="2400" dirty="0" smtClean="0"/>
              <a:t>Which are leading or lagging indicators?</a:t>
            </a:r>
          </a:p>
          <a:p>
            <a:endParaRPr lang="en-US" sz="1800" dirty="0" smtClean="0"/>
          </a:p>
          <a:p>
            <a:r>
              <a:rPr lang="en-US" sz="2400" dirty="0"/>
              <a:t>Leaders will want measures that show progress implementing their priorities</a:t>
            </a:r>
            <a:r>
              <a:rPr lang="en-US" sz="2400" dirty="0" smtClean="0"/>
              <a:t>.</a:t>
            </a:r>
            <a:endParaRPr lang="en-US" sz="2400" dirty="0"/>
          </a:p>
          <a:p>
            <a:pPr marL="64008" indent="0">
              <a:buNone/>
            </a:pPr>
            <a:endParaRPr lang="en-US" sz="2400" dirty="0"/>
          </a:p>
        </p:txBody>
      </p:sp>
      <p:sp>
        <p:nvSpPr>
          <p:cNvPr id="4" name="Slide Number Placeholder 3"/>
          <p:cNvSpPr>
            <a:spLocks noGrp="1"/>
          </p:cNvSpPr>
          <p:nvPr>
            <p:ph type="sldNum" sz="quarter" idx="12"/>
          </p:nvPr>
        </p:nvSpPr>
        <p:spPr/>
        <p:txBody>
          <a:bodyPr/>
          <a:lstStyle/>
          <a:p>
            <a:fld id="{F16E087E-0EEA-40F0-966E-38FDF4542AF4}" type="slidenum">
              <a:rPr lang="en-US" smtClean="0"/>
              <a:t>15</a:t>
            </a:fld>
            <a:endParaRPr lang="en-US"/>
          </a:p>
        </p:txBody>
      </p:sp>
    </p:spTree>
    <p:extLst>
      <p:ext uri="{BB962C8B-B14F-4D97-AF65-F5344CB8AC3E}">
        <p14:creationId xmlns:p14="http://schemas.microsoft.com/office/powerpoint/2010/main" val="104433457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Ready for Prime Time?</a:t>
            </a:r>
            <a:endParaRPr lang="en-US" dirty="0"/>
          </a:p>
        </p:txBody>
      </p:sp>
      <p:sp>
        <p:nvSpPr>
          <p:cNvPr id="3" name="Content Placeholder 2"/>
          <p:cNvSpPr>
            <a:spLocks noGrp="1"/>
          </p:cNvSpPr>
          <p:nvPr>
            <p:ph idx="1"/>
          </p:nvPr>
        </p:nvSpPr>
        <p:spPr/>
        <p:txBody>
          <a:bodyPr/>
          <a:lstStyle/>
          <a:p>
            <a:pPr>
              <a:lnSpc>
                <a:spcPct val="150000"/>
              </a:lnSpc>
            </a:pPr>
            <a:r>
              <a:rPr lang="en-US" dirty="0" smtClean="0"/>
              <a:t>Select measures that meet other criteria:</a:t>
            </a:r>
          </a:p>
          <a:p>
            <a:pPr lvl="1">
              <a:lnSpc>
                <a:spcPct val="150000"/>
              </a:lnSpc>
            </a:pPr>
            <a:r>
              <a:rPr lang="en-US" dirty="0" smtClean="0"/>
              <a:t>Clear, concise, and properly formulated as a measure (See next slide)</a:t>
            </a:r>
            <a:endParaRPr lang="en-US" dirty="0"/>
          </a:p>
          <a:p>
            <a:pPr lvl="1">
              <a:lnSpc>
                <a:spcPct val="150000"/>
              </a:lnSpc>
            </a:pPr>
            <a:r>
              <a:rPr lang="en-US" dirty="0" smtClean="0"/>
              <a:t>Key component in logic model</a:t>
            </a:r>
          </a:p>
          <a:p>
            <a:pPr lvl="1">
              <a:lnSpc>
                <a:spcPct val="150000"/>
              </a:lnSpc>
            </a:pPr>
            <a:r>
              <a:rPr lang="en-US" dirty="0" smtClean="0"/>
              <a:t>Good data system</a:t>
            </a:r>
          </a:p>
          <a:p>
            <a:pPr lvl="1">
              <a:lnSpc>
                <a:spcPct val="150000"/>
              </a:lnSpc>
            </a:pPr>
            <a:endParaRPr lang="en-US" dirty="0"/>
          </a:p>
        </p:txBody>
      </p:sp>
      <p:sp>
        <p:nvSpPr>
          <p:cNvPr id="4" name="Slide Number Placeholder 3"/>
          <p:cNvSpPr>
            <a:spLocks noGrp="1"/>
          </p:cNvSpPr>
          <p:nvPr>
            <p:ph type="sldNum" sz="quarter" idx="12"/>
          </p:nvPr>
        </p:nvSpPr>
        <p:spPr/>
        <p:txBody>
          <a:bodyPr/>
          <a:lstStyle/>
          <a:p>
            <a:fld id="{F16E087E-0EEA-40F0-966E-38FDF4542AF4}" type="slidenum">
              <a:rPr lang="en-US" smtClean="0"/>
              <a:t>16</a:t>
            </a:fld>
            <a:endParaRPr lang="en-US"/>
          </a:p>
        </p:txBody>
      </p:sp>
    </p:spTree>
    <p:extLst>
      <p:ext uri="{BB962C8B-B14F-4D97-AF65-F5344CB8AC3E}">
        <p14:creationId xmlns:p14="http://schemas.microsoft.com/office/powerpoint/2010/main" val="30129517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Anatomy of a Measure</a:t>
            </a:r>
            <a:endParaRPr lang="en-US" dirty="0"/>
          </a:p>
        </p:txBody>
      </p:sp>
      <p:sp>
        <p:nvSpPr>
          <p:cNvPr id="3" name="Content Placeholder 2"/>
          <p:cNvSpPr>
            <a:spLocks noGrp="1"/>
          </p:cNvSpPr>
          <p:nvPr>
            <p:ph idx="1"/>
          </p:nvPr>
        </p:nvSpPr>
        <p:spPr/>
        <p:txBody>
          <a:bodyPr/>
          <a:lstStyle/>
          <a:p>
            <a:r>
              <a:rPr lang="en-US" dirty="0" smtClean="0"/>
              <a:t>If it does not include units, it isn’t a measure (and is inherently vague).</a:t>
            </a:r>
          </a:p>
          <a:p>
            <a:endParaRPr lang="en-US" sz="1000" dirty="0" smtClean="0"/>
          </a:p>
          <a:p>
            <a:r>
              <a:rPr lang="en-US" dirty="0" smtClean="0"/>
              <a:t>If it includes a target, it’s a goal, not a measure (and defies trend analysis).</a:t>
            </a:r>
          </a:p>
          <a:p>
            <a:endParaRPr lang="en-US" sz="1000" dirty="0" smtClean="0"/>
          </a:p>
          <a:p>
            <a:r>
              <a:rPr lang="en-US" dirty="0" smtClean="0"/>
              <a:t>Measuring an increase or reduction (i.e. delta) creates an arbitrary baseline, at best.</a:t>
            </a:r>
          </a:p>
        </p:txBody>
      </p:sp>
      <p:sp>
        <p:nvSpPr>
          <p:cNvPr id="4" name="Slide Number Placeholder 3"/>
          <p:cNvSpPr>
            <a:spLocks noGrp="1"/>
          </p:cNvSpPr>
          <p:nvPr>
            <p:ph type="sldNum" sz="quarter" idx="12"/>
          </p:nvPr>
        </p:nvSpPr>
        <p:spPr/>
        <p:txBody>
          <a:bodyPr/>
          <a:lstStyle/>
          <a:p>
            <a:fld id="{F16E087E-0EEA-40F0-966E-38FDF4542AF4}" type="slidenum">
              <a:rPr lang="en-US" smtClean="0"/>
              <a:t>17</a:t>
            </a:fld>
            <a:endParaRPr lang="en-US"/>
          </a:p>
        </p:txBody>
      </p:sp>
    </p:spTree>
    <p:extLst>
      <p:ext uri="{BB962C8B-B14F-4D97-AF65-F5344CB8AC3E}">
        <p14:creationId xmlns:p14="http://schemas.microsoft.com/office/powerpoint/2010/main" val="3106139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Quality Criteria</a:t>
            </a:r>
            <a:endParaRPr lang="en-US" dirty="0"/>
          </a:p>
        </p:txBody>
      </p:sp>
      <p:sp>
        <p:nvSpPr>
          <p:cNvPr id="3" name="Content Placeholder 2"/>
          <p:cNvSpPr>
            <a:spLocks noGrp="1"/>
          </p:cNvSpPr>
          <p:nvPr>
            <p:ph idx="1"/>
          </p:nvPr>
        </p:nvSpPr>
        <p:spPr>
          <a:xfrm>
            <a:off x="441960" y="1703537"/>
            <a:ext cx="8229600" cy="4572000"/>
          </a:xfrm>
        </p:spPr>
        <p:txBody>
          <a:bodyPr>
            <a:normAutofit fontScale="92500" lnSpcReduction="10000"/>
          </a:bodyPr>
          <a:lstStyle/>
          <a:p>
            <a:pPr>
              <a:lnSpc>
                <a:spcPct val="150000"/>
              </a:lnSpc>
            </a:pPr>
            <a:r>
              <a:rPr lang="en-US" sz="2000" u="sng" dirty="0"/>
              <a:t>Reliable</a:t>
            </a:r>
            <a:r>
              <a:rPr lang="en-US" sz="2000" dirty="0"/>
              <a:t>: Extent to which the data are collected and processed consistently, using the same procedures and definitions across collectors, reporting units, and over time.  Systematic soundness of collection, processing, and calculation procedures, including estimation based on samples</a:t>
            </a:r>
            <a:r>
              <a:rPr lang="en-US" sz="2000" dirty="0" smtClean="0"/>
              <a:t>.</a:t>
            </a:r>
          </a:p>
          <a:p>
            <a:pPr marL="64008" indent="0">
              <a:lnSpc>
                <a:spcPct val="150000"/>
              </a:lnSpc>
              <a:buNone/>
            </a:pPr>
            <a:endParaRPr lang="en-US" sz="1400" dirty="0"/>
          </a:p>
          <a:p>
            <a:pPr>
              <a:lnSpc>
                <a:spcPct val="150000"/>
              </a:lnSpc>
            </a:pPr>
            <a:r>
              <a:rPr lang="en-US" sz="2000" u="sng" dirty="0"/>
              <a:t>Complete</a:t>
            </a:r>
            <a:r>
              <a:rPr lang="en-US" sz="2000" dirty="0"/>
              <a:t>: Extent to which required data elements are collected from all of the target population or a sample with defined estimation parameters.  Data cover the performance period and all operating units or areas</a:t>
            </a:r>
            <a:r>
              <a:rPr lang="en-US" sz="2000" dirty="0" smtClean="0"/>
              <a:t>.</a:t>
            </a:r>
          </a:p>
          <a:p>
            <a:pPr marL="64008" indent="0">
              <a:lnSpc>
                <a:spcPct val="150000"/>
              </a:lnSpc>
              <a:buNone/>
            </a:pPr>
            <a:endParaRPr lang="en-US" sz="1400" dirty="0"/>
          </a:p>
        </p:txBody>
      </p:sp>
      <p:sp>
        <p:nvSpPr>
          <p:cNvPr id="4" name="Slide Number Placeholder 3"/>
          <p:cNvSpPr>
            <a:spLocks noGrp="1"/>
          </p:cNvSpPr>
          <p:nvPr>
            <p:ph type="sldNum" sz="quarter" idx="12"/>
          </p:nvPr>
        </p:nvSpPr>
        <p:spPr/>
        <p:txBody>
          <a:bodyPr/>
          <a:lstStyle/>
          <a:p>
            <a:fld id="{F16E087E-0EEA-40F0-966E-38FDF4542AF4}" type="slidenum">
              <a:rPr lang="en-US" smtClean="0"/>
              <a:t>18</a:t>
            </a:fld>
            <a:endParaRPr lang="en-US"/>
          </a:p>
        </p:txBody>
      </p:sp>
    </p:spTree>
    <p:extLst>
      <p:ext uri="{BB962C8B-B14F-4D97-AF65-F5344CB8AC3E}">
        <p14:creationId xmlns:p14="http://schemas.microsoft.com/office/powerpoint/2010/main" val="272949522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Quality Criteria (</a:t>
            </a:r>
            <a:r>
              <a:rPr lang="en-US" i="1" dirty="0" smtClean="0"/>
              <a:t>Continued</a:t>
            </a:r>
            <a:r>
              <a:rPr lang="en-US" dirty="0" smtClean="0"/>
              <a:t>)</a:t>
            </a:r>
            <a:endParaRPr lang="en-US" dirty="0"/>
          </a:p>
        </p:txBody>
      </p:sp>
      <p:sp>
        <p:nvSpPr>
          <p:cNvPr id="3" name="Content Placeholder 2"/>
          <p:cNvSpPr>
            <a:spLocks noGrp="1"/>
          </p:cNvSpPr>
          <p:nvPr>
            <p:ph idx="1"/>
          </p:nvPr>
        </p:nvSpPr>
        <p:spPr>
          <a:xfrm>
            <a:off x="441960" y="1703537"/>
            <a:ext cx="8229600" cy="4572000"/>
          </a:xfrm>
        </p:spPr>
        <p:txBody>
          <a:bodyPr>
            <a:normAutofit/>
          </a:bodyPr>
          <a:lstStyle/>
          <a:p>
            <a:pPr>
              <a:lnSpc>
                <a:spcPct val="150000"/>
              </a:lnSpc>
            </a:pPr>
            <a:r>
              <a:rPr lang="en-US" sz="2000" u="sng" dirty="0" smtClean="0"/>
              <a:t>Accurate</a:t>
            </a:r>
            <a:r>
              <a:rPr lang="en-US" sz="2000" dirty="0"/>
              <a:t>: Extent to which the data are free from significant error and bias.  Significant errors are those that would lead to inaccurate assessment of goal achievement.  Note: Complete and Reliable contribute to and are necessary for accurate data</a:t>
            </a:r>
            <a:r>
              <a:rPr lang="en-US" sz="2000" dirty="0" smtClean="0"/>
              <a:t>.</a:t>
            </a:r>
          </a:p>
          <a:p>
            <a:pPr marL="64008" indent="0">
              <a:lnSpc>
                <a:spcPct val="150000"/>
              </a:lnSpc>
              <a:buNone/>
            </a:pPr>
            <a:endParaRPr lang="en-US" sz="1400" dirty="0"/>
          </a:p>
          <a:p>
            <a:pPr>
              <a:lnSpc>
                <a:spcPct val="150000"/>
              </a:lnSpc>
            </a:pPr>
            <a:r>
              <a:rPr lang="en-US" sz="2000" u="sng" dirty="0"/>
              <a:t>Timely</a:t>
            </a:r>
            <a:r>
              <a:rPr lang="en-US" sz="2000" dirty="0"/>
              <a:t>: Extent to which data about </a:t>
            </a:r>
            <a:r>
              <a:rPr lang="en-US" sz="2000" dirty="0" smtClean="0"/>
              <a:t>“recent” </a:t>
            </a:r>
            <a:r>
              <a:rPr lang="en-US" sz="2000" dirty="0"/>
              <a:t>performance are available when needed to improve program </a:t>
            </a:r>
            <a:r>
              <a:rPr lang="en-US" sz="2000" dirty="0" smtClean="0"/>
              <a:t>management. </a:t>
            </a:r>
            <a:endParaRPr lang="en-US" sz="2000" dirty="0"/>
          </a:p>
        </p:txBody>
      </p:sp>
      <p:sp>
        <p:nvSpPr>
          <p:cNvPr id="4" name="Slide Number Placeholder 3"/>
          <p:cNvSpPr>
            <a:spLocks noGrp="1"/>
          </p:cNvSpPr>
          <p:nvPr>
            <p:ph type="sldNum" sz="quarter" idx="12"/>
          </p:nvPr>
        </p:nvSpPr>
        <p:spPr/>
        <p:txBody>
          <a:bodyPr/>
          <a:lstStyle/>
          <a:p>
            <a:fld id="{F16E087E-0EEA-40F0-966E-38FDF4542AF4}" type="slidenum">
              <a:rPr lang="en-US" smtClean="0"/>
              <a:t>19</a:t>
            </a:fld>
            <a:endParaRPr lang="en-US"/>
          </a:p>
        </p:txBody>
      </p:sp>
    </p:spTree>
    <p:extLst>
      <p:ext uri="{BB962C8B-B14F-4D97-AF65-F5344CB8AC3E}">
        <p14:creationId xmlns:p14="http://schemas.microsoft.com/office/powerpoint/2010/main" val="158723361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Shape 180"/>
          <p:cNvSpPr txBox="1">
            <a:spLocks noGrp="1"/>
          </p:cNvSpPr>
          <p:nvPr>
            <p:ph type="title"/>
          </p:nvPr>
        </p:nvSpPr>
        <p:spPr>
          <a:xfrm>
            <a:off x="1392072" y="0"/>
            <a:ext cx="7123200" cy="12693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dirty="0"/>
              <a:t>Introduction to OSSPI</a:t>
            </a:r>
            <a:endParaRPr dirty="0"/>
          </a:p>
        </p:txBody>
      </p:sp>
      <p:pic>
        <p:nvPicPr>
          <p:cNvPr id="182" name="Shape 182"/>
          <p:cNvPicPr preferRelativeResize="0"/>
          <p:nvPr/>
        </p:nvPicPr>
        <p:blipFill>
          <a:blip r:embed="rId3">
            <a:alphaModFix/>
          </a:blip>
          <a:stretch>
            <a:fillRect/>
          </a:stretch>
        </p:blipFill>
        <p:spPr>
          <a:xfrm>
            <a:off x="1921425" y="2070625"/>
            <a:ext cx="5204874" cy="4130875"/>
          </a:xfrm>
          <a:prstGeom prst="rect">
            <a:avLst/>
          </a:prstGeom>
          <a:noFill/>
          <a:ln>
            <a:noFill/>
          </a:ln>
        </p:spPr>
      </p:pic>
      <p:pic>
        <p:nvPicPr>
          <p:cNvPr id="183" name="Shape 183"/>
          <p:cNvPicPr preferRelativeResize="0"/>
          <p:nvPr/>
        </p:nvPicPr>
        <p:blipFill>
          <a:blip r:embed="rId4">
            <a:alphaModFix/>
          </a:blip>
          <a:stretch>
            <a:fillRect/>
          </a:stretch>
        </p:blipFill>
        <p:spPr>
          <a:xfrm>
            <a:off x="1752600" y="2196612"/>
            <a:ext cx="1769025" cy="888036"/>
          </a:xfrm>
          <a:prstGeom prst="rect">
            <a:avLst/>
          </a:prstGeom>
          <a:noFill/>
          <a:ln>
            <a:noFill/>
          </a:ln>
        </p:spPr>
      </p:pic>
      <p:pic>
        <p:nvPicPr>
          <p:cNvPr id="184" name="Shape 184"/>
          <p:cNvPicPr preferRelativeResize="0"/>
          <p:nvPr/>
        </p:nvPicPr>
        <p:blipFill>
          <a:blip r:embed="rId5">
            <a:alphaModFix/>
          </a:blip>
          <a:stretch>
            <a:fillRect/>
          </a:stretch>
        </p:blipFill>
        <p:spPr>
          <a:xfrm>
            <a:off x="5362825" y="2196612"/>
            <a:ext cx="1095779" cy="1110300"/>
          </a:xfrm>
          <a:prstGeom prst="rect">
            <a:avLst/>
          </a:prstGeom>
          <a:noFill/>
          <a:ln>
            <a:noFill/>
          </a:ln>
        </p:spPr>
      </p:pic>
      <p:sp>
        <p:nvSpPr>
          <p:cNvPr id="181" name="Shape 181"/>
          <p:cNvSpPr txBox="1"/>
          <p:nvPr/>
        </p:nvSpPr>
        <p:spPr>
          <a:xfrm>
            <a:off x="559375" y="1388150"/>
            <a:ext cx="7956000" cy="11103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US" i="1" dirty="0">
                <a:solidFill>
                  <a:schemeClr val="dk1"/>
                </a:solidFill>
              </a:rPr>
              <a:t>In February 2018, the Office of Executive Councils (OEC) and the Unified Shared Services Management Team (USSM) came together and became the Office of Shared Solutions and Performance Improvement (OSSPI).</a:t>
            </a:r>
            <a:endParaRPr i="1" dirty="0"/>
          </a:p>
        </p:txBody>
      </p:sp>
    </p:spTree>
    <p:extLst>
      <p:ext uri="{BB962C8B-B14F-4D97-AF65-F5344CB8AC3E}">
        <p14:creationId xmlns:p14="http://schemas.microsoft.com/office/powerpoint/2010/main" val="426343481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Measure Definition</a:t>
            </a:r>
            <a:endParaRPr lang="en-US" dirty="0"/>
          </a:p>
        </p:txBody>
      </p:sp>
      <p:sp>
        <p:nvSpPr>
          <p:cNvPr id="3" name="Content Placeholder 2"/>
          <p:cNvSpPr>
            <a:spLocks noGrp="1"/>
          </p:cNvSpPr>
          <p:nvPr>
            <p:ph idx="1"/>
          </p:nvPr>
        </p:nvSpPr>
        <p:spPr>
          <a:xfrm>
            <a:off x="457200" y="1447800"/>
            <a:ext cx="8229600" cy="4814443"/>
          </a:xfrm>
        </p:spPr>
        <p:txBody>
          <a:bodyPr>
            <a:normAutofit/>
          </a:bodyPr>
          <a:lstStyle/>
          <a:p>
            <a:pPr marL="64008" indent="0">
              <a:lnSpc>
                <a:spcPct val="150000"/>
              </a:lnSpc>
              <a:buNone/>
            </a:pPr>
            <a:r>
              <a:rPr lang="en-US" sz="2000" dirty="0" smtClean="0"/>
              <a:t>When defining a measure, this is some of the key </a:t>
            </a:r>
            <a:r>
              <a:rPr lang="en-US" sz="2000" dirty="0"/>
              <a:t>information </a:t>
            </a:r>
            <a:r>
              <a:rPr lang="en-US" sz="2000" dirty="0" smtClean="0"/>
              <a:t>we’ll want to provide:</a:t>
            </a:r>
          </a:p>
          <a:p>
            <a:pPr marL="406908" indent="-342900">
              <a:lnSpc>
                <a:spcPct val="150000"/>
              </a:lnSpc>
            </a:pPr>
            <a:r>
              <a:rPr lang="en-US" sz="2000" dirty="0" smtClean="0"/>
              <a:t>the </a:t>
            </a:r>
            <a:r>
              <a:rPr lang="en-US" sz="2000" dirty="0"/>
              <a:t>purpose of the </a:t>
            </a:r>
            <a:r>
              <a:rPr lang="en-US" sz="2000" dirty="0" smtClean="0"/>
              <a:t>measure,</a:t>
            </a:r>
          </a:p>
          <a:p>
            <a:pPr marL="406908" indent="-342900">
              <a:lnSpc>
                <a:spcPct val="150000"/>
              </a:lnSpc>
            </a:pPr>
            <a:r>
              <a:rPr lang="en-US" sz="2000" dirty="0" smtClean="0"/>
              <a:t>qualifiers </a:t>
            </a:r>
            <a:r>
              <a:rPr lang="en-US" sz="2000" dirty="0"/>
              <a:t>(scope</a:t>
            </a:r>
            <a:r>
              <a:rPr lang="en-US" sz="2000" dirty="0" smtClean="0"/>
              <a:t>),</a:t>
            </a:r>
          </a:p>
          <a:p>
            <a:pPr marL="406908" indent="-342900">
              <a:lnSpc>
                <a:spcPct val="150000"/>
              </a:lnSpc>
            </a:pPr>
            <a:r>
              <a:rPr lang="en-US" sz="2000" dirty="0" smtClean="0"/>
              <a:t>who </a:t>
            </a:r>
            <a:r>
              <a:rPr lang="en-US" sz="2000" dirty="0"/>
              <a:t>is </a:t>
            </a:r>
            <a:r>
              <a:rPr lang="en-US" sz="2000" dirty="0" smtClean="0"/>
              <a:t>responsible,</a:t>
            </a:r>
          </a:p>
          <a:p>
            <a:pPr marL="406908" indent="-342900">
              <a:lnSpc>
                <a:spcPct val="150000"/>
              </a:lnSpc>
            </a:pPr>
            <a:r>
              <a:rPr lang="en-US" sz="2000" dirty="0" smtClean="0"/>
              <a:t>how </a:t>
            </a:r>
            <a:r>
              <a:rPr lang="en-US" sz="2000" dirty="0"/>
              <a:t>it is </a:t>
            </a:r>
            <a:r>
              <a:rPr lang="en-US" sz="2000" dirty="0" smtClean="0"/>
              <a:t>calculated,</a:t>
            </a:r>
          </a:p>
          <a:p>
            <a:pPr marL="406908" indent="-342900">
              <a:lnSpc>
                <a:spcPct val="150000"/>
              </a:lnSpc>
            </a:pPr>
            <a:r>
              <a:rPr lang="en-US" sz="2000" dirty="0" smtClean="0"/>
              <a:t>and </a:t>
            </a:r>
            <a:r>
              <a:rPr lang="en-US" sz="2000" dirty="0"/>
              <a:t>relevance (the importance of the measure in the context of agency/program performance</a:t>
            </a:r>
            <a:r>
              <a:rPr lang="en-US" sz="2000" dirty="0" smtClean="0"/>
              <a:t>).  </a:t>
            </a:r>
            <a:endParaRPr lang="en-US" sz="1400" dirty="0"/>
          </a:p>
        </p:txBody>
      </p:sp>
      <p:sp>
        <p:nvSpPr>
          <p:cNvPr id="4" name="Slide Number Placeholder 3"/>
          <p:cNvSpPr>
            <a:spLocks noGrp="1"/>
          </p:cNvSpPr>
          <p:nvPr>
            <p:ph type="sldNum" sz="quarter" idx="12"/>
          </p:nvPr>
        </p:nvSpPr>
        <p:spPr/>
        <p:txBody>
          <a:bodyPr/>
          <a:lstStyle/>
          <a:p>
            <a:fld id="{F16E087E-0EEA-40F0-966E-38FDF4542AF4}" type="slidenum">
              <a:rPr lang="en-US" smtClean="0"/>
              <a:t>20</a:t>
            </a:fld>
            <a:endParaRPr lang="en-US"/>
          </a:p>
        </p:txBody>
      </p:sp>
    </p:spTree>
    <p:extLst>
      <p:ext uri="{BB962C8B-B14F-4D97-AF65-F5344CB8AC3E}">
        <p14:creationId xmlns:p14="http://schemas.microsoft.com/office/powerpoint/2010/main" val="307768878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Measure Definition (</a:t>
            </a:r>
            <a:r>
              <a:rPr lang="en-US" i="1" dirty="0"/>
              <a:t>Continued</a:t>
            </a:r>
            <a:r>
              <a:rPr lang="en-US" dirty="0"/>
              <a:t>)</a:t>
            </a:r>
          </a:p>
        </p:txBody>
      </p:sp>
      <p:sp>
        <p:nvSpPr>
          <p:cNvPr id="3" name="Content Placeholder 2"/>
          <p:cNvSpPr>
            <a:spLocks noGrp="1"/>
          </p:cNvSpPr>
          <p:nvPr>
            <p:ph idx="1"/>
          </p:nvPr>
        </p:nvSpPr>
        <p:spPr>
          <a:xfrm>
            <a:off x="457200" y="1447800"/>
            <a:ext cx="8229600" cy="4814443"/>
          </a:xfrm>
        </p:spPr>
        <p:txBody>
          <a:bodyPr>
            <a:noAutofit/>
          </a:bodyPr>
          <a:lstStyle/>
          <a:p>
            <a:pPr marL="64008" indent="0">
              <a:buNone/>
            </a:pPr>
            <a:r>
              <a:rPr lang="en-US" sz="1900" dirty="0" smtClean="0"/>
              <a:t>For example:</a:t>
            </a:r>
          </a:p>
          <a:p>
            <a:pPr marL="64008" indent="0">
              <a:buNone/>
            </a:pPr>
            <a:endParaRPr lang="en-US" sz="1900" dirty="0"/>
          </a:p>
          <a:p>
            <a:pPr lvl="0"/>
            <a:r>
              <a:rPr lang="en-US" sz="1900" dirty="0"/>
              <a:t>Rates other than percentages may need to be defined by providing a numerator, denominator, and/or other information (e.g., Entered Employment Rate</a:t>
            </a:r>
            <a:r>
              <a:rPr lang="en-US" sz="1900" dirty="0" smtClean="0"/>
              <a:t>)</a:t>
            </a:r>
          </a:p>
          <a:p>
            <a:pPr lvl="0"/>
            <a:endParaRPr lang="en-US" sz="1900" dirty="0"/>
          </a:p>
          <a:p>
            <a:pPr lvl="0"/>
            <a:r>
              <a:rPr lang="en-US" sz="1900" dirty="0" smtClean="0"/>
              <a:t>Technical or vague terms </a:t>
            </a:r>
            <a:r>
              <a:rPr lang="en-US" sz="1900" dirty="0"/>
              <a:t>and/or acronyms may require definition (e.g., “timely,” “matters,” “impact inspection,” </a:t>
            </a:r>
            <a:r>
              <a:rPr lang="en-US" sz="1900" dirty="0" smtClean="0"/>
              <a:t>SBREFA</a:t>
            </a:r>
            <a:r>
              <a:rPr lang="en-US" sz="1900" dirty="0"/>
              <a:t>, etc</a:t>
            </a:r>
            <a:r>
              <a:rPr lang="en-US" sz="1900" dirty="0" smtClean="0"/>
              <a:t>.)</a:t>
            </a:r>
          </a:p>
          <a:p>
            <a:pPr lvl="0"/>
            <a:endParaRPr lang="en-US" sz="1900" dirty="0"/>
          </a:p>
          <a:p>
            <a:pPr lvl="0"/>
            <a:r>
              <a:rPr lang="en-US" sz="1900" dirty="0"/>
              <a:t>Relevance may not be clear (e.g., how a measure indicates progress toward agency or program goals</a:t>
            </a:r>
            <a:r>
              <a:rPr lang="en-US" sz="1900" dirty="0" smtClean="0"/>
              <a:t>).</a:t>
            </a:r>
          </a:p>
          <a:p>
            <a:pPr lvl="0"/>
            <a:endParaRPr lang="en-US" sz="1900" dirty="0"/>
          </a:p>
          <a:p>
            <a:r>
              <a:rPr lang="en-US" sz="1900" dirty="0"/>
              <a:t>Units </a:t>
            </a:r>
            <a:r>
              <a:rPr lang="en-US" sz="1900" dirty="0" smtClean="0"/>
              <a:t>can be provided if they are not obvious </a:t>
            </a:r>
            <a:r>
              <a:rPr lang="en-US" sz="1900" dirty="0"/>
              <a:t>or implied by the measure </a:t>
            </a:r>
            <a:r>
              <a:rPr lang="en-US" sz="1900" dirty="0" smtClean="0"/>
              <a:t>name (e.g</a:t>
            </a:r>
            <a:r>
              <a:rPr lang="en-US" sz="1900" dirty="0"/>
              <a:t>., </a:t>
            </a:r>
            <a:r>
              <a:rPr lang="en-US" sz="1900" dirty="0" smtClean="0"/>
              <a:t>“</a:t>
            </a:r>
            <a:r>
              <a:rPr lang="en-US" sz="1900" dirty="0"/>
              <a:t>average age of </a:t>
            </a:r>
            <a:r>
              <a:rPr lang="en-US" sz="1900" dirty="0" smtClean="0"/>
              <a:t>cases</a:t>
            </a:r>
            <a:r>
              <a:rPr lang="en-US" sz="1900" dirty="0"/>
              <a:t>)</a:t>
            </a:r>
            <a:r>
              <a:rPr lang="en-US" sz="1900" dirty="0" smtClean="0"/>
              <a:t>.</a:t>
            </a:r>
            <a:endParaRPr lang="en-US" sz="1900" dirty="0"/>
          </a:p>
        </p:txBody>
      </p:sp>
      <p:sp>
        <p:nvSpPr>
          <p:cNvPr id="4" name="Slide Number Placeholder 3"/>
          <p:cNvSpPr>
            <a:spLocks noGrp="1"/>
          </p:cNvSpPr>
          <p:nvPr>
            <p:ph type="sldNum" sz="quarter" idx="12"/>
          </p:nvPr>
        </p:nvSpPr>
        <p:spPr/>
        <p:txBody>
          <a:bodyPr/>
          <a:lstStyle/>
          <a:p>
            <a:fld id="{F16E087E-0EEA-40F0-966E-38FDF4542AF4}" type="slidenum">
              <a:rPr lang="en-US" smtClean="0"/>
              <a:t>21</a:t>
            </a:fld>
            <a:endParaRPr lang="en-US"/>
          </a:p>
        </p:txBody>
      </p:sp>
    </p:spTree>
    <p:extLst>
      <p:ext uri="{BB962C8B-B14F-4D97-AF65-F5344CB8AC3E}">
        <p14:creationId xmlns:p14="http://schemas.microsoft.com/office/powerpoint/2010/main" val="351728993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Measure Types</a:t>
            </a:r>
            <a:endParaRPr lang="en-US" dirty="0"/>
          </a:p>
        </p:txBody>
      </p:sp>
      <p:sp>
        <p:nvSpPr>
          <p:cNvPr id="3" name="Content Placeholder 2"/>
          <p:cNvSpPr>
            <a:spLocks noGrp="1"/>
          </p:cNvSpPr>
          <p:nvPr>
            <p:ph idx="1"/>
          </p:nvPr>
        </p:nvSpPr>
        <p:spPr>
          <a:xfrm>
            <a:off x="457200" y="1523999"/>
            <a:ext cx="8229600" cy="5029201"/>
          </a:xfrm>
        </p:spPr>
        <p:txBody>
          <a:bodyPr>
            <a:noAutofit/>
          </a:bodyPr>
          <a:lstStyle/>
          <a:p>
            <a:pPr lvl="0">
              <a:lnSpc>
                <a:spcPct val="100000"/>
              </a:lnSpc>
            </a:pPr>
            <a:r>
              <a:rPr lang="en-US" sz="1600" b="1" dirty="0"/>
              <a:t>Efficiency</a:t>
            </a:r>
            <a:r>
              <a:rPr lang="en-US" sz="1600" dirty="0"/>
              <a:t>: A ratio of a program activity’s inputs (such as costs or hours worked by employees) to its outputs or outcomes. Efficiency measures reflect the resources used to produce outputs or achieve outcomes. Unit cost data are most useful for similar, repeated practices. Unit cost data provide the cost per unit of performance (e.g., employee hours per inspection</a:t>
            </a:r>
            <a:r>
              <a:rPr lang="en-US" sz="1600" dirty="0" smtClean="0"/>
              <a:t>).</a:t>
            </a:r>
          </a:p>
          <a:p>
            <a:pPr lvl="0">
              <a:lnSpc>
                <a:spcPct val="100000"/>
              </a:lnSpc>
            </a:pPr>
            <a:endParaRPr lang="en-US" sz="1200" dirty="0"/>
          </a:p>
          <a:p>
            <a:pPr lvl="0">
              <a:lnSpc>
                <a:spcPct val="100000"/>
              </a:lnSpc>
            </a:pPr>
            <a:r>
              <a:rPr lang="en-US" sz="1600" b="1" dirty="0"/>
              <a:t>Process</a:t>
            </a:r>
            <a:r>
              <a:rPr lang="en-US" sz="1600" dirty="0"/>
              <a:t>: An indicator – usually expressed as a number or percent – of how well a procedure, process or operation is working (e.g., timeliness, accuracy, quality, or completeness). Throughput measures </a:t>
            </a:r>
            <a:r>
              <a:rPr lang="en-US" sz="1600" dirty="0" smtClean="0"/>
              <a:t> are a </a:t>
            </a:r>
            <a:r>
              <a:rPr lang="en-US" sz="1600" dirty="0"/>
              <a:t>subtype that combines timeliness with </a:t>
            </a:r>
            <a:r>
              <a:rPr lang="en-US" sz="1600" dirty="0" smtClean="0"/>
              <a:t>demand. These </a:t>
            </a:r>
            <a:r>
              <a:rPr lang="en-US" sz="1600" dirty="0"/>
              <a:t>measures quantify activities performed within a specified period of time and are typically expressed as a percentage</a:t>
            </a:r>
            <a:r>
              <a:rPr lang="en-US" sz="1600" dirty="0" smtClean="0"/>
              <a:t>.</a:t>
            </a:r>
          </a:p>
          <a:p>
            <a:pPr lvl="0">
              <a:lnSpc>
                <a:spcPct val="100000"/>
              </a:lnSpc>
            </a:pPr>
            <a:endParaRPr lang="en-US" sz="1200" dirty="0"/>
          </a:p>
          <a:p>
            <a:pPr lvl="0">
              <a:lnSpc>
                <a:spcPct val="100000"/>
              </a:lnSpc>
            </a:pPr>
            <a:r>
              <a:rPr lang="en-US" sz="1600" b="1" dirty="0"/>
              <a:t>Outcome</a:t>
            </a:r>
            <a:r>
              <a:rPr lang="en-US" sz="1600" dirty="0"/>
              <a:t>: An intended </a:t>
            </a:r>
            <a:r>
              <a:rPr lang="en-US" sz="1600" dirty="0" smtClean="0"/>
              <a:t>result or impact </a:t>
            </a:r>
            <a:r>
              <a:rPr lang="en-US" sz="1600" dirty="0"/>
              <a:t>of something that the government does not produce but is trying to influence, such as employment, compliance, injury/illness rate, or discrimination</a:t>
            </a:r>
            <a:r>
              <a:rPr lang="en-US" sz="1600" dirty="0" smtClean="0"/>
              <a:t>.</a:t>
            </a:r>
          </a:p>
          <a:p>
            <a:pPr lvl="0">
              <a:lnSpc>
                <a:spcPct val="100000"/>
              </a:lnSpc>
            </a:pPr>
            <a:endParaRPr lang="en-US" sz="1200" dirty="0"/>
          </a:p>
          <a:p>
            <a:pPr>
              <a:lnSpc>
                <a:spcPct val="100000"/>
              </a:lnSpc>
            </a:pPr>
            <a:endParaRPr lang="en-US" sz="1600" dirty="0"/>
          </a:p>
        </p:txBody>
      </p:sp>
      <p:sp>
        <p:nvSpPr>
          <p:cNvPr id="4" name="Slide Number Placeholder 3"/>
          <p:cNvSpPr>
            <a:spLocks noGrp="1"/>
          </p:cNvSpPr>
          <p:nvPr>
            <p:ph type="sldNum" sz="quarter" idx="12"/>
          </p:nvPr>
        </p:nvSpPr>
        <p:spPr/>
        <p:txBody>
          <a:bodyPr/>
          <a:lstStyle/>
          <a:p>
            <a:fld id="{F16E087E-0EEA-40F0-966E-38FDF4542AF4}" type="slidenum">
              <a:rPr lang="en-US" smtClean="0"/>
              <a:t>22</a:t>
            </a:fld>
            <a:endParaRPr lang="en-US"/>
          </a:p>
        </p:txBody>
      </p:sp>
    </p:spTree>
    <p:extLst>
      <p:ext uri="{BB962C8B-B14F-4D97-AF65-F5344CB8AC3E}">
        <p14:creationId xmlns:p14="http://schemas.microsoft.com/office/powerpoint/2010/main" val="239266868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Measure Types (</a:t>
            </a:r>
            <a:r>
              <a:rPr lang="en-US" i="1" dirty="0" smtClean="0"/>
              <a:t>Continued</a:t>
            </a:r>
            <a:r>
              <a:rPr lang="en-US" dirty="0" smtClean="0"/>
              <a:t>)</a:t>
            </a:r>
            <a:endParaRPr lang="en-US" dirty="0"/>
          </a:p>
        </p:txBody>
      </p:sp>
      <p:sp>
        <p:nvSpPr>
          <p:cNvPr id="3" name="Content Placeholder 2"/>
          <p:cNvSpPr>
            <a:spLocks noGrp="1"/>
          </p:cNvSpPr>
          <p:nvPr>
            <p:ph idx="1"/>
          </p:nvPr>
        </p:nvSpPr>
        <p:spPr>
          <a:xfrm>
            <a:off x="457200" y="1523999"/>
            <a:ext cx="8229600" cy="5029201"/>
          </a:xfrm>
          <a:noFill/>
          <a:ln>
            <a:noFill/>
          </a:ln>
        </p:spPr>
        <p:txBody>
          <a:bodyPr spcFirstLastPara="1" wrap="square" lIns="91425" tIns="91425" rIns="91425" bIns="91425" anchor="t" anchorCtr="0">
            <a:noAutofit/>
          </a:bodyPr>
          <a:lstStyle/>
          <a:p>
            <a:pPr>
              <a:lnSpc>
                <a:spcPct val="100000"/>
              </a:lnSpc>
            </a:pPr>
            <a:r>
              <a:rPr lang="en-US" sz="1600" b="1" dirty="0"/>
              <a:t>Output: </a:t>
            </a:r>
            <a:r>
              <a:rPr lang="en-US" sz="1600" dirty="0"/>
              <a:t>A quantity of activity or production (such as number of cases closed). Agencies should select output measures based on evidence supporting the relationship between outputs and outcomes, or in the absence of available evidence, based on a clearly established argument for the logic of the relationship.</a:t>
            </a:r>
          </a:p>
          <a:p>
            <a:pPr>
              <a:lnSpc>
                <a:spcPct val="100000"/>
              </a:lnSpc>
            </a:pPr>
            <a:endParaRPr lang="en-US" sz="1600" b="1" dirty="0"/>
          </a:p>
          <a:p>
            <a:pPr>
              <a:lnSpc>
                <a:spcPct val="100000"/>
              </a:lnSpc>
            </a:pPr>
            <a:r>
              <a:rPr lang="en-US" sz="1600" b="1" dirty="0"/>
              <a:t>Demand: </a:t>
            </a:r>
            <a:r>
              <a:rPr lang="en-US" sz="1600" dirty="0"/>
              <a:t>An indicator that reflects demonstrated interest in a program’s products or services such as applications, claims, registration, or participation. They are not performance measures per se, but are important for workload planning affected by activities outside government control.</a:t>
            </a:r>
          </a:p>
          <a:p>
            <a:pPr>
              <a:lnSpc>
                <a:spcPct val="100000"/>
              </a:lnSpc>
            </a:pPr>
            <a:endParaRPr lang="en-US" sz="1600" dirty="0"/>
          </a:p>
          <a:p>
            <a:pPr>
              <a:lnSpc>
                <a:spcPct val="100000"/>
              </a:lnSpc>
            </a:pPr>
            <a:r>
              <a:rPr lang="en-US" sz="1600" b="1" dirty="0"/>
              <a:t>Contextual: </a:t>
            </a:r>
            <a:r>
              <a:rPr lang="en-US" sz="1600" dirty="0"/>
              <a:t>An indicator of information useful for management but not useful for judging Agency performance. The national unemployment rate is one example. </a:t>
            </a:r>
          </a:p>
          <a:p>
            <a:pPr>
              <a:lnSpc>
                <a:spcPct val="100000"/>
              </a:lnSpc>
            </a:pPr>
            <a:endParaRPr lang="en-US" sz="1600" b="1" dirty="0"/>
          </a:p>
        </p:txBody>
      </p:sp>
      <p:sp>
        <p:nvSpPr>
          <p:cNvPr id="4" name="Slide Number Placeholder 3"/>
          <p:cNvSpPr>
            <a:spLocks noGrp="1"/>
          </p:cNvSpPr>
          <p:nvPr>
            <p:ph type="sldNum" sz="quarter" idx="12"/>
          </p:nvPr>
        </p:nvSpPr>
        <p:spPr/>
        <p:txBody>
          <a:bodyPr/>
          <a:lstStyle/>
          <a:p>
            <a:fld id="{F16E087E-0EEA-40F0-966E-38FDF4542AF4}" type="slidenum">
              <a:rPr lang="en-US" smtClean="0"/>
              <a:t>23</a:t>
            </a:fld>
            <a:endParaRPr lang="en-US"/>
          </a:p>
        </p:txBody>
      </p:sp>
    </p:spTree>
    <p:extLst>
      <p:ext uri="{BB962C8B-B14F-4D97-AF65-F5344CB8AC3E}">
        <p14:creationId xmlns:p14="http://schemas.microsoft.com/office/powerpoint/2010/main" val="122403148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p:spPr>
        <p:txBody>
          <a:bodyPr spcFirstLastPara="1" wrap="square" lIns="91425" tIns="91425" rIns="91425" bIns="91425" anchor="b" anchorCtr="0"/>
          <a:lstStyle/>
          <a:p>
            <a:r>
              <a:rPr lang="en-US" dirty="0"/>
              <a:t>Tips for effective milestones</a:t>
            </a:r>
          </a:p>
        </p:txBody>
      </p:sp>
      <p:sp>
        <p:nvSpPr>
          <p:cNvPr id="3" name="Content Placeholder 2"/>
          <p:cNvSpPr>
            <a:spLocks noGrp="1"/>
          </p:cNvSpPr>
          <p:nvPr>
            <p:ph idx="1"/>
          </p:nvPr>
        </p:nvSpPr>
        <p:spPr/>
        <p:txBody>
          <a:bodyPr>
            <a:normAutofit/>
          </a:bodyPr>
          <a:lstStyle/>
          <a:p>
            <a:r>
              <a:rPr lang="en-US" sz="2400" dirty="0"/>
              <a:t>Milestones are a tool to show the work being done and assure leadership that initiatives are on track</a:t>
            </a:r>
            <a:r>
              <a:rPr lang="en-US" sz="2400" dirty="0" smtClean="0"/>
              <a:t>.</a:t>
            </a:r>
          </a:p>
          <a:p>
            <a:endParaRPr lang="en-US" sz="2400" dirty="0" smtClean="0"/>
          </a:p>
          <a:p>
            <a:r>
              <a:rPr lang="en-US" sz="2400" dirty="0" smtClean="0"/>
              <a:t>Report major milestones at the Dept. level; leave interim steps at the agency, office, or program level.</a:t>
            </a:r>
            <a:endParaRPr lang="en-US" sz="2400" dirty="0"/>
          </a:p>
          <a:p>
            <a:pPr marL="64008" indent="0">
              <a:buNone/>
            </a:pPr>
            <a:endParaRPr lang="en-US" sz="2400" dirty="0"/>
          </a:p>
          <a:p>
            <a:r>
              <a:rPr lang="en-US" sz="2400" dirty="0"/>
              <a:t>This is not a To-Do list of activities.  State each milestone such that completion can be determined with clarity.</a:t>
            </a:r>
          </a:p>
          <a:p>
            <a:endParaRPr lang="en-US" sz="2400" dirty="0"/>
          </a:p>
        </p:txBody>
      </p:sp>
      <p:sp>
        <p:nvSpPr>
          <p:cNvPr id="4" name="Slide Number Placeholder 3"/>
          <p:cNvSpPr>
            <a:spLocks noGrp="1"/>
          </p:cNvSpPr>
          <p:nvPr>
            <p:ph type="sldNum" sz="quarter" idx="12"/>
          </p:nvPr>
        </p:nvSpPr>
        <p:spPr/>
        <p:txBody>
          <a:bodyPr/>
          <a:lstStyle/>
          <a:p>
            <a:fld id="{F16E087E-0EEA-40F0-966E-38FDF4542AF4}" type="slidenum">
              <a:rPr lang="en-US" smtClean="0"/>
              <a:t>24</a:t>
            </a:fld>
            <a:endParaRPr lang="en-US"/>
          </a:p>
        </p:txBody>
      </p:sp>
    </p:spTree>
    <p:extLst>
      <p:ext uri="{BB962C8B-B14F-4D97-AF65-F5344CB8AC3E}">
        <p14:creationId xmlns:p14="http://schemas.microsoft.com/office/powerpoint/2010/main" val="153534186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Common Milestone Mistakes</a:t>
            </a:r>
          </a:p>
        </p:txBody>
      </p:sp>
      <p:sp>
        <p:nvSpPr>
          <p:cNvPr id="3" name="Content Placeholder 2"/>
          <p:cNvSpPr>
            <a:spLocks noGrp="1"/>
          </p:cNvSpPr>
          <p:nvPr>
            <p:ph idx="1"/>
          </p:nvPr>
        </p:nvSpPr>
        <p:spPr>
          <a:xfrm>
            <a:off x="457200" y="1481459"/>
            <a:ext cx="8229600" cy="4572000"/>
          </a:xfrm>
        </p:spPr>
        <p:txBody>
          <a:bodyPr>
            <a:noAutofit/>
          </a:bodyPr>
          <a:lstStyle/>
          <a:p>
            <a:r>
              <a:rPr lang="en-US" sz="2400" dirty="0" smtClean="0"/>
              <a:t>Too much detail or open-ended (notes to self that require interpretation)</a:t>
            </a:r>
          </a:p>
          <a:p>
            <a:pPr marL="64008" indent="0">
              <a:buNone/>
            </a:pPr>
            <a:endParaRPr lang="en-US" sz="2000" dirty="0" smtClean="0"/>
          </a:p>
          <a:p>
            <a:r>
              <a:rPr lang="en-US" sz="2400" dirty="0" smtClean="0"/>
              <a:t>Description of ongoing activity or discussion (submit budget or revisit X).</a:t>
            </a:r>
          </a:p>
          <a:p>
            <a:pPr marL="64008" indent="0">
              <a:buNone/>
            </a:pPr>
            <a:endParaRPr lang="en-US" sz="2000" dirty="0" smtClean="0"/>
          </a:p>
          <a:p>
            <a:r>
              <a:rPr lang="en-US" sz="2400" dirty="0" smtClean="0"/>
              <a:t>Using milestones as goals or measures (In FY 2018 Q3, conduct Y site visits). </a:t>
            </a:r>
          </a:p>
          <a:p>
            <a:endParaRPr lang="en-US" sz="2000" dirty="0" smtClean="0"/>
          </a:p>
          <a:p>
            <a:r>
              <a:rPr lang="en-US" sz="2400" dirty="0"/>
              <a:t>Due dates are all 9/30.  This happens when</a:t>
            </a:r>
          </a:p>
          <a:p>
            <a:pPr lvl="1"/>
            <a:r>
              <a:rPr lang="en-US" sz="2000" dirty="0"/>
              <a:t>objectives and priorities are unclear, or</a:t>
            </a:r>
          </a:p>
          <a:p>
            <a:pPr lvl="1"/>
            <a:r>
              <a:rPr lang="en-US" sz="2000" dirty="0"/>
              <a:t>milestones are written as assignments</a:t>
            </a:r>
          </a:p>
          <a:p>
            <a:endParaRPr lang="en-US" sz="2400" dirty="0" smtClean="0"/>
          </a:p>
          <a:p>
            <a:pPr lvl="1"/>
            <a:endParaRPr lang="en-US" sz="2000" dirty="0" smtClean="0"/>
          </a:p>
          <a:p>
            <a:endParaRPr lang="en-US" sz="2400" dirty="0"/>
          </a:p>
        </p:txBody>
      </p:sp>
      <p:sp>
        <p:nvSpPr>
          <p:cNvPr id="4" name="Slide Number Placeholder 3"/>
          <p:cNvSpPr>
            <a:spLocks noGrp="1"/>
          </p:cNvSpPr>
          <p:nvPr>
            <p:ph type="sldNum" sz="quarter" idx="12"/>
          </p:nvPr>
        </p:nvSpPr>
        <p:spPr/>
        <p:txBody>
          <a:bodyPr/>
          <a:lstStyle/>
          <a:p>
            <a:fld id="{F16E087E-0EEA-40F0-966E-38FDF4542AF4}" type="slidenum">
              <a:rPr lang="en-US" smtClean="0"/>
              <a:t>25</a:t>
            </a:fld>
            <a:endParaRPr lang="en-US" dirty="0"/>
          </a:p>
        </p:txBody>
      </p:sp>
    </p:spTree>
    <p:extLst>
      <p:ext uri="{BB962C8B-B14F-4D97-AF65-F5344CB8AC3E}">
        <p14:creationId xmlns:p14="http://schemas.microsoft.com/office/powerpoint/2010/main" val="267873914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Diagram 4"/>
          <p:cNvGraphicFramePr/>
          <p:nvPr>
            <p:extLst>
              <p:ext uri="{D42A27DB-BD31-4B8C-83A1-F6EECF244321}">
                <p14:modId xmlns:p14="http://schemas.microsoft.com/office/powerpoint/2010/main" val="3900901021"/>
              </p:ext>
            </p:extLst>
          </p:nvPr>
        </p:nvGraphicFramePr>
        <p:xfrm>
          <a:off x="457200" y="550937"/>
          <a:ext cx="8305800"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Text Placeholder 2"/>
          <p:cNvSpPr>
            <a:spLocks noGrp="1"/>
          </p:cNvSpPr>
          <p:nvPr>
            <p:ph type="body" idx="1"/>
          </p:nvPr>
        </p:nvSpPr>
        <p:spPr>
          <a:xfrm>
            <a:off x="533400" y="762000"/>
            <a:ext cx="8305800" cy="639762"/>
          </a:xfrm>
          <a:noFill/>
          <a:ln>
            <a:noFill/>
          </a:ln>
        </p:spPr>
        <p:txBody>
          <a:bodyPr spcFirstLastPara="1" wrap="square" lIns="91425" tIns="91425" rIns="91425" bIns="91425" anchor="b" anchorCtr="0">
            <a:normAutofit/>
          </a:bodyPr>
          <a:lstStyle/>
          <a:p>
            <a:pPr algn="r">
              <a:lnSpc>
                <a:spcPct val="90000"/>
              </a:lnSpc>
              <a:spcBef>
                <a:spcPts val="0"/>
              </a:spcBef>
              <a:buSzPts val="3200"/>
            </a:pPr>
            <a:r>
              <a:rPr lang="en-US" sz="3200" dirty="0" smtClean="0">
                <a:solidFill>
                  <a:schemeClr val="dk1"/>
                </a:solidFill>
                <a:latin typeface="Arial"/>
                <a:ea typeface="Arial"/>
                <a:cs typeface="Arial"/>
              </a:rPr>
              <a:t>Measure Development Practice - Instructions</a:t>
            </a:r>
            <a:endParaRPr lang="en-US" sz="3200" dirty="0">
              <a:solidFill>
                <a:schemeClr val="dk1"/>
              </a:solidFill>
              <a:latin typeface="Arial"/>
              <a:ea typeface="Arial"/>
              <a:cs typeface="Arial"/>
            </a:endParaRPr>
          </a:p>
        </p:txBody>
      </p:sp>
      <p:sp>
        <p:nvSpPr>
          <p:cNvPr id="7" name="Content Placeholder 5"/>
          <p:cNvSpPr txBox="1">
            <a:spLocks/>
          </p:cNvSpPr>
          <p:nvPr/>
        </p:nvSpPr>
        <p:spPr>
          <a:xfrm>
            <a:off x="298856" y="3733800"/>
            <a:ext cx="2672944" cy="228735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US" sz="1600" dirty="0" smtClean="0">
                <a:latin typeface="+mj-lt"/>
                <a:cs typeface="Arial" panose="020B0604020202020204" pitchFamily="34" charset="0"/>
              </a:rPr>
              <a:t>As a group, select an APG</a:t>
            </a:r>
          </a:p>
          <a:p>
            <a:pPr>
              <a:lnSpc>
                <a:spcPct val="100000"/>
              </a:lnSpc>
            </a:pPr>
            <a:r>
              <a:rPr lang="en-US" sz="1600" dirty="0" smtClean="0">
                <a:latin typeface="+mj-lt"/>
                <a:cs typeface="Arial" panose="020B0604020202020204" pitchFamily="34" charset="0"/>
              </a:rPr>
              <a:t>Individually, complete the indicator idea generator, then discuss as a group to pick the top three </a:t>
            </a:r>
            <a:r>
              <a:rPr lang="en-US" sz="1600" dirty="0" smtClean="0">
                <a:cs typeface="Arial" panose="020B0604020202020204" pitchFamily="34" charset="0"/>
              </a:rPr>
              <a:t>measure</a:t>
            </a:r>
            <a:r>
              <a:rPr lang="en-US" sz="1600" dirty="0" smtClean="0">
                <a:latin typeface="+mj-lt"/>
                <a:cs typeface="Arial" panose="020B0604020202020204" pitchFamily="34" charset="0"/>
              </a:rPr>
              <a:t>s</a:t>
            </a:r>
            <a:endParaRPr lang="en-US" sz="1600" dirty="0">
              <a:latin typeface="+mj-lt"/>
              <a:cs typeface="Arial" panose="020B0604020202020204" pitchFamily="34" charset="0"/>
            </a:endParaRPr>
          </a:p>
          <a:p>
            <a:pPr>
              <a:lnSpc>
                <a:spcPct val="100000"/>
              </a:lnSpc>
            </a:pPr>
            <a:r>
              <a:rPr lang="en-US" sz="1600" dirty="0" smtClean="0">
                <a:latin typeface="+mj-lt"/>
                <a:cs typeface="Arial" panose="020B0604020202020204" pitchFamily="34" charset="0"/>
              </a:rPr>
              <a:t>Then select one indicator to work the next two parts of the exercise.  </a:t>
            </a:r>
            <a:endParaRPr lang="en-US" sz="1600" dirty="0">
              <a:latin typeface="+mj-lt"/>
              <a:cs typeface="Arial" panose="020B0604020202020204" pitchFamily="34" charset="0"/>
            </a:endParaRPr>
          </a:p>
        </p:txBody>
      </p:sp>
      <p:sp>
        <p:nvSpPr>
          <p:cNvPr id="8" name="Content Placeholder 5"/>
          <p:cNvSpPr txBox="1">
            <a:spLocks/>
          </p:cNvSpPr>
          <p:nvPr/>
        </p:nvSpPr>
        <p:spPr>
          <a:xfrm>
            <a:off x="3352800" y="3733800"/>
            <a:ext cx="2514601" cy="228735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600" dirty="0" smtClean="0">
                <a:latin typeface="+mj-lt"/>
                <a:cs typeface="Arial" panose="020B0604020202020204" pitchFamily="34" charset="0"/>
              </a:rPr>
              <a:t>Individually, complete the </a:t>
            </a:r>
            <a:r>
              <a:rPr lang="en-US" sz="1600" dirty="0">
                <a:cs typeface="Arial" panose="020B0604020202020204" pitchFamily="34" charset="0"/>
              </a:rPr>
              <a:t>measure</a:t>
            </a:r>
            <a:r>
              <a:rPr lang="en-US" sz="1600" dirty="0" smtClean="0">
                <a:latin typeface="+mj-lt"/>
                <a:cs typeface="Arial" panose="020B0604020202020204" pitchFamily="34" charset="0"/>
              </a:rPr>
              <a:t> definition template</a:t>
            </a:r>
            <a:endParaRPr lang="en-US" sz="1600" dirty="0">
              <a:latin typeface="+mj-lt"/>
              <a:cs typeface="Arial" panose="020B0604020202020204" pitchFamily="34" charset="0"/>
            </a:endParaRPr>
          </a:p>
          <a:p>
            <a:r>
              <a:rPr lang="en-US" sz="1600" dirty="0" smtClean="0">
                <a:latin typeface="+mj-lt"/>
                <a:cs typeface="Arial" panose="020B0604020202020204" pitchFamily="34" charset="0"/>
              </a:rPr>
              <a:t>Discuss as a group and create a single </a:t>
            </a:r>
            <a:r>
              <a:rPr lang="en-US" sz="1600" dirty="0">
                <a:cs typeface="Arial" panose="020B0604020202020204" pitchFamily="34" charset="0"/>
              </a:rPr>
              <a:t>measure </a:t>
            </a:r>
            <a:r>
              <a:rPr lang="en-US" sz="1600" dirty="0" smtClean="0">
                <a:latin typeface="+mj-lt"/>
                <a:cs typeface="Arial" panose="020B0604020202020204" pitchFamily="34" charset="0"/>
              </a:rPr>
              <a:t>definition template</a:t>
            </a:r>
            <a:endParaRPr lang="en-US" sz="1600" dirty="0">
              <a:latin typeface="+mj-lt"/>
              <a:cs typeface="Arial" panose="020B0604020202020204" pitchFamily="34" charset="0"/>
            </a:endParaRPr>
          </a:p>
        </p:txBody>
      </p:sp>
      <p:sp>
        <p:nvSpPr>
          <p:cNvPr id="9" name="Content Placeholder 5"/>
          <p:cNvSpPr txBox="1">
            <a:spLocks/>
          </p:cNvSpPr>
          <p:nvPr/>
        </p:nvSpPr>
        <p:spPr>
          <a:xfrm>
            <a:off x="6477000" y="3733800"/>
            <a:ext cx="2514601" cy="228735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600" dirty="0">
                <a:cs typeface="Arial" panose="020B0604020202020204" pitchFamily="34" charset="0"/>
              </a:rPr>
              <a:t>Individually, complete the </a:t>
            </a:r>
            <a:r>
              <a:rPr lang="en-US" sz="1600" dirty="0" smtClean="0">
                <a:cs typeface="Arial" panose="020B0604020202020204" pitchFamily="34" charset="0"/>
              </a:rPr>
              <a:t>measurement </a:t>
            </a:r>
            <a:r>
              <a:rPr lang="en-US" sz="1600" dirty="0">
                <a:cs typeface="Arial" panose="020B0604020202020204" pitchFamily="34" charset="0"/>
              </a:rPr>
              <a:t>template</a:t>
            </a:r>
          </a:p>
          <a:p>
            <a:r>
              <a:rPr lang="en-US" sz="1600" dirty="0">
                <a:cs typeface="Arial" panose="020B0604020202020204" pitchFamily="34" charset="0"/>
              </a:rPr>
              <a:t>Discuss as a group and create a single </a:t>
            </a:r>
            <a:r>
              <a:rPr lang="en-US" sz="1600" dirty="0" smtClean="0">
                <a:cs typeface="Arial" panose="020B0604020202020204" pitchFamily="34" charset="0"/>
              </a:rPr>
              <a:t>measurement template</a:t>
            </a:r>
          </a:p>
          <a:p>
            <a:endParaRPr lang="en-US" sz="1600" dirty="0">
              <a:cs typeface="Arial" panose="020B0604020202020204" pitchFamily="34" charset="0"/>
            </a:endParaRPr>
          </a:p>
        </p:txBody>
      </p:sp>
      <p:sp>
        <p:nvSpPr>
          <p:cNvPr id="10" name="Slide Number Placeholder 3"/>
          <p:cNvSpPr txBox="1">
            <a:spLocks/>
          </p:cNvSpPr>
          <p:nvPr/>
        </p:nvSpPr>
        <p:spPr>
          <a:xfrm>
            <a:off x="6457950" y="6492875"/>
            <a:ext cx="2057400" cy="365100"/>
          </a:xfrm>
          <a:prstGeom prst="rect">
            <a:avLst/>
          </a:prstGeom>
          <a:noFill/>
          <a:ln>
            <a:noFill/>
          </a:ln>
        </p:spPr>
        <p:txBody>
          <a:bodyPr spcFirstLastPara="1" wrap="square" lIns="91425" tIns="45700" rIns="91425" bIns="45700" anchor="b" anchorCtr="0">
            <a:noAutofit/>
          </a:bodyPr>
          <a:lstStyle>
            <a:defPPr marR="0" lvl="0" algn="l" rtl="0">
              <a:lnSpc>
                <a:spcPct val="100000"/>
              </a:lnSpc>
              <a:spcBef>
                <a:spcPts val="0"/>
              </a:spcBef>
              <a:spcAft>
                <a:spcPts val="0"/>
              </a:spcAft>
            </a:defPPr>
            <a:lvl1pPr marL="0" indent="0" algn="r">
              <a:buNone/>
              <a:defRPr sz="1200">
                <a:solidFill>
                  <a:srgbClr val="888888"/>
                </a:solidFill>
              </a:defRPr>
            </a:lvl1pPr>
            <a:lvl2pPr marL="0" indent="0" algn="r">
              <a:buNone/>
              <a:defRPr sz="1200">
                <a:solidFill>
                  <a:srgbClr val="888888"/>
                </a:solidFill>
              </a:defRPr>
            </a:lvl2pPr>
            <a:lvl3pPr marL="0" indent="0" algn="r">
              <a:buNone/>
              <a:defRPr sz="1200">
                <a:solidFill>
                  <a:srgbClr val="888888"/>
                </a:solidFill>
              </a:defRPr>
            </a:lvl3pPr>
            <a:lvl4pPr marL="0" indent="0" algn="r">
              <a:buNone/>
              <a:defRPr sz="1200">
                <a:solidFill>
                  <a:srgbClr val="888888"/>
                </a:solidFill>
              </a:defRPr>
            </a:lvl4pPr>
            <a:lvl5pPr marL="0" indent="0" algn="r">
              <a:buNone/>
              <a:defRPr sz="1200">
                <a:solidFill>
                  <a:srgbClr val="888888"/>
                </a:solidFill>
              </a:defRPr>
            </a:lvl5pPr>
            <a:lvl6pPr marL="0" indent="0" algn="r">
              <a:buNone/>
              <a:defRPr sz="1200">
                <a:solidFill>
                  <a:srgbClr val="888888"/>
                </a:solidFill>
              </a:defRPr>
            </a:lvl6pPr>
            <a:lvl7pPr marL="0" indent="0" algn="r">
              <a:buNone/>
              <a:defRPr sz="1200">
                <a:solidFill>
                  <a:srgbClr val="888888"/>
                </a:solidFill>
              </a:defRPr>
            </a:lvl7pPr>
            <a:lvl8pPr marL="0" indent="0" algn="r">
              <a:buNone/>
              <a:defRPr sz="1200">
                <a:solidFill>
                  <a:srgbClr val="888888"/>
                </a:solidFill>
              </a:defRPr>
            </a:lvl8pPr>
            <a:lvl9pPr marL="0" indent="0" algn="r">
              <a:buNone/>
              <a:defRPr sz="1200">
                <a:solidFill>
                  <a:srgbClr val="888888"/>
                </a:solidFill>
              </a:defRPr>
            </a:lvl9pPr>
          </a:lstStyle>
          <a:p>
            <a:fld id="{F16E087E-0EEA-40F0-966E-38FDF4542AF4}" type="slidenum">
              <a:rPr lang="en-US"/>
              <a:pPr/>
              <a:t>26</a:t>
            </a:fld>
            <a:endParaRPr lang="en-US" dirty="0"/>
          </a:p>
        </p:txBody>
      </p:sp>
    </p:spTree>
    <p:extLst>
      <p:ext uri="{BB962C8B-B14F-4D97-AF65-F5344CB8AC3E}">
        <p14:creationId xmlns:p14="http://schemas.microsoft.com/office/powerpoint/2010/main" val="96160087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Shape 222"/>
          <p:cNvSpPr txBox="1">
            <a:spLocks noGrp="1"/>
          </p:cNvSpPr>
          <p:nvPr>
            <p:ph type="title"/>
          </p:nvPr>
        </p:nvSpPr>
        <p:spPr>
          <a:xfrm>
            <a:off x="623888" y="1709739"/>
            <a:ext cx="7886700" cy="2852700"/>
          </a:xfrm>
          <a:prstGeom prst="rect">
            <a:avLst/>
          </a:prstGeom>
          <a:noFill/>
          <a:ln>
            <a:noFill/>
          </a:ln>
        </p:spPr>
        <p:txBody>
          <a:bodyPr spcFirstLastPara="1" wrap="square" lIns="91425" tIns="45700" rIns="91425" bIns="45700" anchor="b" anchorCtr="0">
            <a:noAutofit/>
          </a:bodyPr>
          <a:lstStyle/>
          <a:p>
            <a:pPr marL="0" marR="0" lvl="0" indent="0" algn="l" rtl="0">
              <a:lnSpc>
                <a:spcPct val="107000"/>
              </a:lnSpc>
              <a:spcBef>
                <a:spcPts val="0"/>
              </a:spcBef>
              <a:spcAft>
                <a:spcPts val="0"/>
              </a:spcAft>
              <a:buClr>
                <a:srgbClr val="072C62"/>
              </a:buClr>
              <a:buSzPts val="6000"/>
              <a:buFont typeface="Arial"/>
              <a:buNone/>
            </a:pPr>
            <a:r>
              <a:rPr lang="en-US" b="1" dirty="0" smtClean="0">
                <a:solidFill>
                  <a:srgbClr val="072C62"/>
                </a:solidFill>
              </a:rPr>
              <a:t>Dashboarding</a:t>
            </a:r>
            <a:endParaRPr sz="6000" b="0" i="0" u="none" strike="noStrike" cap="none" dirty="0">
              <a:solidFill>
                <a:srgbClr val="072B62"/>
              </a:solidFill>
              <a:latin typeface="Arial"/>
              <a:ea typeface="Arial"/>
              <a:cs typeface="Arial"/>
              <a:sym typeface="Arial"/>
            </a:endParaRPr>
          </a:p>
        </p:txBody>
      </p:sp>
      <p:sp>
        <p:nvSpPr>
          <p:cNvPr id="223" name="Shape 223"/>
          <p:cNvSpPr txBox="1">
            <a:spLocks noGrp="1"/>
          </p:cNvSpPr>
          <p:nvPr>
            <p:ph type="body" idx="1"/>
          </p:nvPr>
        </p:nvSpPr>
        <p:spPr>
          <a:xfrm>
            <a:off x="623888" y="4589464"/>
            <a:ext cx="7886700" cy="150030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7F7F7F"/>
              </a:buClr>
              <a:buSzPts val="2400"/>
              <a:buFont typeface="Arial"/>
              <a:buNone/>
            </a:pPr>
            <a:r>
              <a:rPr lang="en-US" dirty="0"/>
              <a:t>Todd Coleman</a:t>
            </a:r>
            <a:endParaRPr dirty="0"/>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385" name="Shape 385"/>
          <p:cNvSpPr txBox="1">
            <a:spLocks noGrp="1"/>
          </p:cNvSpPr>
          <p:nvPr>
            <p:ph type="ctrTitle"/>
          </p:nvPr>
        </p:nvSpPr>
        <p:spPr>
          <a:xfrm>
            <a:off x="718662" y="819636"/>
            <a:ext cx="7968138" cy="399564"/>
          </a:xfrm>
          <a:prstGeom prst="rect">
            <a:avLst/>
          </a:prstGeom>
          <a:noFill/>
          <a:ln>
            <a:noFill/>
          </a:ln>
        </p:spPr>
        <p:txBody>
          <a:bodyPr spcFirstLastPara="1" wrap="square" lIns="91425" tIns="91425" rIns="91425" bIns="91425" anchor="b" anchorCtr="0">
            <a:normAutofit fontScale="90000"/>
          </a:bodyPr>
          <a:lstStyle/>
          <a:p>
            <a:pPr algn="r">
              <a:lnSpc>
                <a:spcPct val="90000"/>
              </a:lnSpc>
              <a:buClr>
                <a:schemeClr val="dk1"/>
              </a:buClr>
              <a:buSzPts val="3200"/>
            </a:pPr>
            <a:r>
              <a:rPr lang="en" sz="3200" b="0">
                <a:solidFill>
                  <a:schemeClr val="dk1"/>
                </a:solidFill>
              </a:rPr>
              <a:t>Dashboard Best Practices</a:t>
            </a:r>
            <a:endParaRPr sz="3200" b="0">
              <a:solidFill>
                <a:schemeClr val="dk1"/>
              </a:solidFill>
            </a:endParaRPr>
          </a:p>
        </p:txBody>
      </p:sp>
      <p:sp>
        <p:nvSpPr>
          <p:cNvPr id="386" name="Shape 386"/>
          <p:cNvSpPr txBox="1">
            <a:spLocks noGrp="1"/>
          </p:cNvSpPr>
          <p:nvPr>
            <p:ph type="body" idx="2"/>
          </p:nvPr>
        </p:nvSpPr>
        <p:spPr>
          <a:xfrm>
            <a:off x="873513" y="4010333"/>
            <a:ext cx="1278900" cy="1094800"/>
          </a:xfrm>
          <a:prstGeom prst="rect">
            <a:avLst/>
          </a:prstGeom>
        </p:spPr>
        <p:txBody>
          <a:bodyPr spcFirstLastPara="1" wrap="square" lIns="91425" tIns="91425" rIns="91425" bIns="91425" anchor="t" anchorCtr="0">
            <a:noAutofit/>
          </a:bodyPr>
          <a:lstStyle/>
          <a:p>
            <a:pPr marL="0" lvl="0" indent="0">
              <a:spcBef>
                <a:spcPts val="0"/>
              </a:spcBef>
              <a:spcAft>
                <a:spcPts val="1600"/>
              </a:spcAft>
              <a:buNone/>
            </a:pPr>
            <a:r>
              <a:rPr lang="en"/>
              <a:t>Choose metrics that matter</a:t>
            </a:r>
            <a:endParaRPr/>
          </a:p>
        </p:txBody>
      </p:sp>
      <p:sp>
        <p:nvSpPr>
          <p:cNvPr id="387" name="Shape 387"/>
          <p:cNvSpPr txBox="1">
            <a:spLocks noGrp="1"/>
          </p:cNvSpPr>
          <p:nvPr>
            <p:ph type="body" idx="3"/>
          </p:nvPr>
        </p:nvSpPr>
        <p:spPr>
          <a:xfrm>
            <a:off x="2403713" y="4010333"/>
            <a:ext cx="1278900" cy="1094800"/>
          </a:xfrm>
          <a:prstGeom prst="rect">
            <a:avLst/>
          </a:prstGeom>
        </p:spPr>
        <p:txBody>
          <a:bodyPr spcFirstLastPara="1" wrap="square" lIns="91425" tIns="91425" rIns="91425" bIns="91425" anchor="t" anchorCtr="0">
            <a:noAutofit/>
          </a:bodyPr>
          <a:lstStyle/>
          <a:p>
            <a:pPr marL="0" lvl="0" indent="0">
              <a:spcBef>
                <a:spcPts val="0"/>
              </a:spcBef>
              <a:spcAft>
                <a:spcPts val="1600"/>
              </a:spcAft>
              <a:buNone/>
            </a:pPr>
            <a:r>
              <a:rPr lang="en"/>
              <a:t>Keep it visual</a:t>
            </a:r>
            <a:endParaRPr/>
          </a:p>
        </p:txBody>
      </p:sp>
      <p:sp>
        <p:nvSpPr>
          <p:cNvPr id="388" name="Shape 388"/>
          <p:cNvSpPr txBox="1">
            <a:spLocks noGrp="1"/>
          </p:cNvSpPr>
          <p:nvPr>
            <p:ph type="body" idx="4"/>
          </p:nvPr>
        </p:nvSpPr>
        <p:spPr>
          <a:xfrm>
            <a:off x="3933913" y="4010333"/>
            <a:ext cx="1278900" cy="1094800"/>
          </a:xfrm>
          <a:prstGeom prst="rect">
            <a:avLst/>
          </a:prstGeom>
        </p:spPr>
        <p:txBody>
          <a:bodyPr spcFirstLastPara="1" wrap="square" lIns="91425" tIns="91425" rIns="91425" bIns="91425" anchor="t" anchorCtr="0">
            <a:noAutofit/>
          </a:bodyPr>
          <a:lstStyle/>
          <a:p>
            <a:pPr marL="0" lvl="0" indent="0">
              <a:spcBef>
                <a:spcPts val="0"/>
              </a:spcBef>
              <a:spcAft>
                <a:spcPts val="1600"/>
              </a:spcAft>
              <a:buNone/>
            </a:pPr>
            <a:r>
              <a:rPr lang="en"/>
              <a:t>Make it interactive</a:t>
            </a:r>
            <a:endParaRPr/>
          </a:p>
        </p:txBody>
      </p:sp>
      <p:sp>
        <p:nvSpPr>
          <p:cNvPr id="389" name="Shape 389"/>
          <p:cNvSpPr txBox="1">
            <a:spLocks noGrp="1"/>
          </p:cNvSpPr>
          <p:nvPr>
            <p:ph type="body" idx="5"/>
          </p:nvPr>
        </p:nvSpPr>
        <p:spPr>
          <a:xfrm>
            <a:off x="5464113" y="4010333"/>
            <a:ext cx="1278900" cy="1094800"/>
          </a:xfrm>
          <a:prstGeom prst="rect">
            <a:avLst/>
          </a:prstGeom>
        </p:spPr>
        <p:txBody>
          <a:bodyPr spcFirstLastPara="1" wrap="square" lIns="91425" tIns="91425" rIns="91425" bIns="91425" anchor="t" anchorCtr="0">
            <a:noAutofit/>
          </a:bodyPr>
          <a:lstStyle/>
          <a:p>
            <a:pPr marL="0" lvl="0" indent="0">
              <a:spcBef>
                <a:spcPts val="0"/>
              </a:spcBef>
              <a:spcAft>
                <a:spcPts val="1600"/>
              </a:spcAft>
              <a:buNone/>
            </a:pPr>
            <a:r>
              <a:rPr lang="en"/>
              <a:t>Keep it current</a:t>
            </a:r>
            <a:endParaRPr/>
          </a:p>
        </p:txBody>
      </p:sp>
      <p:sp>
        <p:nvSpPr>
          <p:cNvPr id="390" name="Shape 390"/>
          <p:cNvSpPr txBox="1">
            <a:spLocks noGrp="1"/>
          </p:cNvSpPr>
          <p:nvPr>
            <p:ph type="body" idx="6"/>
          </p:nvPr>
        </p:nvSpPr>
        <p:spPr>
          <a:xfrm>
            <a:off x="6994313" y="4010333"/>
            <a:ext cx="1278900" cy="1094800"/>
          </a:xfrm>
          <a:prstGeom prst="rect">
            <a:avLst/>
          </a:prstGeom>
        </p:spPr>
        <p:txBody>
          <a:bodyPr spcFirstLastPara="1" wrap="square" lIns="91425" tIns="91425" rIns="91425" bIns="91425" anchor="t" anchorCtr="0">
            <a:noAutofit/>
          </a:bodyPr>
          <a:lstStyle/>
          <a:p>
            <a:pPr marL="0" lvl="0" indent="0">
              <a:spcBef>
                <a:spcPts val="0"/>
              </a:spcBef>
              <a:spcAft>
                <a:spcPts val="1600"/>
              </a:spcAft>
              <a:buNone/>
            </a:pPr>
            <a:r>
              <a:rPr lang="en"/>
              <a:t>Make access and use simple</a:t>
            </a:r>
            <a:endParaRPr/>
          </a:p>
        </p:txBody>
      </p:sp>
      <p:sp>
        <p:nvSpPr>
          <p:cNvPr id="8" name="Slide Number Placeholder 3"/>
          <p:cNvSpPr>
            <a:spLocks noGrp="1"/>
          </p:cNvSpPr>
          <p:nvPr>
            <p:ph type="sldNum" sz="quarter" idx="12"/>
          </p:nvPr>
        </p:nvSpPr>
        <p:spPr>
          <a:xfrm>
            <a:off x="6457950" y="6492875"/>
            <a:ext cx="2057400" cy="365100"/>
          </a:xfrm>
          <a:noFill/>
          <a:ln>
            <a:noFill/>
          </a:ln>
        </p:spPr>
        <p:txBody>
          <a:bodyPr spcFirstLastPara="1" wrap="square" lIns="91425" tIns="45700" rIns="91425" bIns="45700" anchor="b" anchorCtr="0">
            <a:noAutofit/>
          </a:bodyPr>
          <a:lstStyle/>
          <a:p>
            <a:fld id="{F16E087E-0EEA-40F0-966E-38FDF4542AF4}" type="slidenum">
              <a:rPr lang="en-US" sz="1200">
                <a:solidFill>
                  <a:schemeClr val="tx1"/>
                </a:solidFill>
                <a:sym typeface="Source Sans Pro"/>
              </a:rPr>
              <a:pPr/>
              <a:t>28</a:t>
            </a:fld>
            <a:endParaRPr lang="en-US" sz="1200" dirty="0">
              <a:solidFill>
                <a:schemeClr val="tx1"/>
              </a:solidFill>
              <a:sym typeface="Source Sans Pro"/>
            </a:endParaRPr>
          </a:p>
        </p:txBody>
      </p:sp>
    </p:spTree>
    <p:extLst>
      <p:ext uri="{BB962C8B-B14F-4D97-AF65-F5344CB8AC3E}">
        <p14:creationId xmlns:p14="http://schemas.microsoft.com/office/powerpoint/2010/main" val="35194335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94"/>
        <p:cNvGrpSpPr/>
        <p:nvPr/>
      </p:nvGrpSpPr>
      <p:grpSpPr>
        <a:xfrm>
          <a:off x="0" y="0"/>
          <a:ext cx="0" cy="0"/>
          <a:chOff x="0" y="0"/>
          <a:chExt cx="0" cy="0"/>
        </a:xfrm>
      </p:grpSpPr>
      <p:sp>
        <p:nvSpPr>
          <p:cNvPr id="395" name="Shape 395"/>
          <p:cNvSpPr txBox="1">
            <a:spLocks noGrp="1"/>
          </p:cNvSpPr>
          <p:nvPr>
            <p:ph type="ctrTitle"/>
          </p:nvPr>
        </p:nvSpPr>
        <p:spPr>
          <a:xfrm>
            <a:off x="138000" y="819633"/>
            <a:ext cx="4449900" cy="11256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First, what is a dashboard?</a:t>
            </a:r>
            <a:endParaRPr/>
          </a:p>
        </p:txBody>
      </p:sp>
      <p:sp>
        <p:nvSpPr>
          <p:cNvPr id="396" name="Shape 396"/>
          <p:cNvSpPr txBox="1">
            <a:spLocks noGrp="1"/>
          </p:cNvSpPr>
          <p:nvPr>
            <p:ph type="body" idx="1"/>
          </p:nvPr>
        </p:nvSpPr>
        <p:spPr>
          <a:xfrm>
            <a:off x="152400" y="2057400"/>
            <a:ext cx="2681400" cy="3516800"/>
          </a:xfrm>
          <a:prstGeom prst="rect">
            <a:avLst/>
          </a:prstGeom>
        </p:spPr>
        <p:txBody>
          <a:bodyPr spcFirstLastPara="1" wrap="square" lIns="91425" tIns="91425" rIns="91425" bIns="91425" anchor="t" anchorCtr="0">
            <a:noAutofit/>
          </a:bodyPr>
          <a:lstStyle/>
          <a:p>
            <a:pPr marL="0" lvl="0" indent="0">
              <a:lnSpc>
                <a:spcPct val="150000"/>
              </a:lnSpc>
              <a:spcBef>
                <a:spcPts val="0"/>
              </a:spcBef>
              <a:spcAft>
                <a:spcPts val="0"/>
              </a:spcAft>
              <a:buClr>
                <a:schemeClr val="dk1"/>
              </a:buClr>
              <a:buSzPts val="1100"/>
              <a:buFont typeface="Arial"/>
              <a:buNone/>
            </a:pPr>
            <a:r>
              <a:rPr lang="en" sz="1800" dirty="0"/>
              <a:t>A visual display of the most important information needed to achieve one or more objectives, consolidated and arranged on a single screen so the information can be monitored at a glance.</a:t>
            </a:r>
            <a:endParaRPr sz="1800" dirty="0"/>
          </a:p>
          <a:p>
            <a:pPr marL="0" lvl="0" indent="0">
              <a:lnSpc>
                <a:spcPct val="150000"/>
              </a:lnSpc>
              <a:spcBef>
                <a:spcPts val="1000"/>
              </a:spcBef>
              <a:spcAft>
                <a:spcPts val="0"/>
              </a:spcAft>
              <a:buClr>
                <a:schemeClr val="dk1"/>
              </a:buClr>
              <a:buSzPts val="1100"/>
              <a:buFont typeface="Arial"/>
              <a:buNone/>
            </a:pPr>
            <a:endParaRPr sz="1800" dirty="0"/>
          </a:p>
          <a:p>
            <a:pPr marL="0" lvl="0" indent="0">
              <a:lnSpc>
                <a:spcPct val="150000"/>
              </a:lnSpc>
              <a:spcBef>
                <a:spcPts val="1000"/>
              </a:spcBef>
              <a:spcAft>
                <a:spcPts val="1000"/>
              </a:spcAft>
              <a:buNone/>
            </a:pPr>
            <a:endParaRPr sz="1800" dirty="0"/>
          </a:p>
        </p:txBody>
      </p:sp>
      <p:pic>
        <p:nvPicPr>
          <p:cNvPr id="397" name="Shape 397"/>
          <p:cNvPicPr preferRelativeResize="0"/>
          <p:nvPr/>
        </p:nvPicPr>
        <p:blipFill>
          <a:blip r:embed="rId3">
            <a:alphaModFix/>
          </a:blip>
          <a:stretch>
            <a:fillRect/>
          </a:stretch>
        </p:blipFill>
        <p:spPr>
          <a:xfrm>
            <a:off x="2819400" y="3"/>
            <a:ext cx="6324601" cy="6858004"/>
          </a:xfrm>
          <a:prstGeom prst="rect">
            <a:avLst/>
          </a:prstGeom>
          <a:noFill/>
          <a:ln>
            <a:noFill/>
          </a:ln>
        </p:spPr>
      </p:pic>
      <p:sp>
        <p:nvSpPr>
          <p:cNvPr id="5" name="Slide Number Placeholder 3"/>
          <p:cNvSpPr>
            <a:spLocks noGrp="1"/>
          </p:cNvSpPr>
          <p:nvPr>
            <p:ph type="sldNum" sz="quarter" idx="12"/>
          </p:nvPr>
        </p:nvSpPr>
        <p:spPr>
          <a:xfrm>
            <a:off x="6457950" y="6492875"/>
            <a:ext cx="2057400" cy="365100"/>
          </a:xfrm>
          <a:noFill/>
          <a:ln>
            <a:noFill/>
          </a:ln>
        </p:spPr>
        <p:txBody>
          <a:bodyPr spcFirstLastPara="1" wrap="square" lIns="91425" tIns="45700" rIns="91425" bIns="45700" anchor="b" anchorCtr="0">
            <a:noAutofit/>
          </a:bodyPr>
          <a:lstStyle/>
          <a:p>
            <a:fld id="{F16E087E-0EEA-40F0-966E-38FDF4542AF4}" type="slidenum">
              <a:rPr lang="en-US" sz="1200">
                <a:solidFill>
                  <a:schemeClr val="tx1"/>
                </a:solidFill>
                <a:latin typeface="Arial"/>
                <a:ea typeface="Arial"/>
                <a:cs typeface="Arial"/>
                <a:sym typeface="Arial"/>
              </a:rPr>
              <a:pPr/>
              <a:t>29</a:t>
            </a:fld>
            <a:endParaRPr lang="en-US" sz="1200" dirty="0">
              <a:solidFill>
                <a:schemeClr val="tx1"/>
              </a:solidFill>
              <a:latin typeface="Arial"/>
              <a:ea typeface="Arial"/>
              <a:cs typeface="Arial"/>
              <a:sym typeface="Arial"/>
            </a:endParaRPr>
          </a:p>
        </p:txBody>
      </p:sp>
    </p:spTree>
    <p:extLst>
      <p:ext uri="{BB962C8B-B14F-4D97-AF65-F5344CB8AC3E}">
        <p14:creationId xmlns:p14="http://schemas.microsoft.com/office/powerpoint/2010/main" val="11247064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Shape 189"/>
          <p:cNvSpPr txBox="1">
            <a:spLocks noGrp="1"/>
          </p:cNvSpPr>
          <p:nvPr>
            <p:ph type="title"/>
          </p:nvPr>
        </p:nvSpPr>
        <p:spPr>
          <a:xfrm>
            <a:off x="20472" y="0"/>
            <a:ext cx="8666328" cy="1269300"/>
          </a:xfrm>
          <a:prstGeom prst="rect">
            <a:avLst/>
          </a:prstGeom>
          <a:noFill/>
          <a:ln>
            <a:noFill/>
          </a:ln>
        </p:spPr>
        <p:txBody>
          <a:bodyPr spcFirstLastPara="1" wrap="square" lIns="91425" tIns="91425" rIns="91425" bIns="91425" anchor="b" anchorCtr="0">
            <a:noAutofit/>
          </a:bodyPr>
          <a:lstStyle/>
          <a:p>
            <a:r>
              <a:rPr lang="en-US">
                <a:sym typeface="Calibri"/>
              </a:rPr>
              <a:t>Bringing our Capabilities to Bear</a:t>
            </a:r>
            <a:endParaRPr>
              <a:sym typeface="Calibri"/>
            </a:endParaRPr>
          </a:p>
        </p:txBody>
      </p:sp>
      <p:sp>
        <p:nvSpPr>
          <p:cNvPr id="190" name="Shape 190"/>
          <p:cNvSpPr txBox="1">
            <a:spLocks noGrp="1"/>
          </p:cNvSpPr>
          <p:nvPr>
            <p:ph type="sldNum" idx="12"/>
          </p:nvPr>
        </p:nvSpPr>
        <p:spPr>
          <a:xfrm>
            <a:off x="6838950" y="6492875"/>
            <a:ext cx="2057400" cy="3651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rgbClr val="888888"/>
                </a:solidFill>
                <a:latin typeface="Arial"/>
                <a:ea typeface="Arial"/>
                <a:cs typeface="Arial"/>
                <a:sym typeface="Arial"/>
              </a:rPr>
              <a:t>3</a:t>
            </a:fld>
            <a:endParaRPr sz="1200">
              <a:solidFill>
                <a:srgbClr val="888888"/>
              </a:solidFill>
              <a:latin typeface="Arial"/>
              <a:ea typeface="Arial"/>
              <a:cs typeface="Arial"/>
              <a:sym typeface="Arial"/>
            </a:endParaRPr>
          </a:p>
        </p:txBody>
      </p:sp>
      <p:sp>
        <p:nvSpPr>
          <p:cNvPr id="191" name="Shape 191"/>
          <p:cNvSpPr txBox="1"/>
          <p:nvPr/>
        </p:nvSpPr>
        <p:spPr>
          <a:xfrm>
            <a:off x="0" y="1328700"/>
            <a:ext cx="9144000" cy="954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US" sz="1600" b="1" i="1">
                <a:solidFill>
                  <a:schemeClr val="dk1"/>
                </a:solidFill>
                <a:latin typeface="Calibri"/>
                <a:ea typeface="Calibri"/>
                <a:cs typeface="Calibri"/>
                <a:sym typeface="Calibri"/>
              </a:rPr>
              <a:t>Fed2Fed Solutions combines our capabilities, knowledge, and networks to support agency strategy development and execution on key management initiatives.</a:t>
            </a:r>
            <a:endParaRPr sz="1600" b="1" i="1">
              <a:solidFill>
                <a:schemeClr val="dk1"/>
              </a:solidFill>
              <a:latin typeface="Calibri"/>
              <a:ea typeface="Calibri"/>
              <a:cs typeface="Calibri"/>
              <a:sym typeface="Calibri"/>
            </a:endParaRPr>
          </a:p>
        </p:txBody>
      </p:sp>
      <p:sp>
        <p:nvSpPr>
          <p:cNvPr id="192" name="Shape 192"/>
          <p:cNvSpPr txBox="1"/>
          <p:nvPr/>
        </p:nvSpPr>
        <p:spPr>
          <a:xfrm>
            <a:off x="2459100" y="2250000"/>
            <a:ext cx="4418700" cy="5142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US" sz="1600" u="sng">
                <a:solidFill>
                  <a:schemeClr val="dk1"/>
                </a:solidFill>
                <a:latin typeface="Calibri"/>
                <a:ea typeface="Calibri"/>
                <a:cs typeface="Calibri"/>
                <a:sym typeface="Calibri"/>
              </a:rPr>
              <a:t>Objectives of Fed2Fed Solutions, 2018 and Beyond</a:t>
            </a:r>
            <a:endParaRPr sz="1600" u="sng">
              <a:solidFill>
                <a:schemeClr val="dk1"/>
              </a:solidFill>
              <a:latin typeface="Calibri"/>
              <a:ea typeface="Calibri"/>
              <a:cs typeface="Calibri"/>
              <a:sym typeface="Calibri"/>
            </a:endParaRPr>
          </a:p>
        </p:txBody>
      </p:sp>
      <p:sp>
        <p:nvSpPr>
          <p:cNvPr id="193" name="Shape 193"/>
          <p:cNvSpPr txBox="1"/>
          <p:nvPr/>
        </p:nvSpPr>
        <p:spPr>
          <a:xfrm>
            <a:off x="1560775" y="5179975"/>
            <a:ext cx="6416700" cy="1151100"/>
          </a:xfrm>
          <a:prstGeom prst="rect">
            <a:avLst/>
          </a:prstGeom>
          <a:noFill/>
          <a:ln>
            <a:noFill/>
          </a:ln>
        </p:spPr>
        <p:txBody>
          <a:bodyPr spcFirstLastPara="1" wrap="square" lIns="91425" tIns="91425" rIns="91425" bIns="91425" anchor="ctr" anchorCtr="0">
            <a:noAutofit/>
          </a:bodyPr>
          <a:lstStyle/>
          <a:p>
            <a:pPr marL="0" lvl="0" indent="0" rtl="0">
              <a:lnSpc>
                <a:spcPct val="115000"/>
              </a:lnSpc>
              <a:spcBef>
                <a:spcPts val="0"/>
              </a:spcBef>
              <a:spcAft>
                <a:spcPts val="0"/>
              </a:spcAft>
              <a:buNone/>
            </a:pPr>
            <a:r>
              <a:rPr lang="en-US">
                <a:solidFill>
                  <a:schemeClr val="dk1"/>
                </a:solidFill>
                <a:latin typeface="Calibri"/>
                <a:ea typeface="Calibri"/>
                <a:cs typeface="Calibri"/>
                <a:sym typeface="Calibri"/>
              </a:rPr>
              <a:t>Promote access to a </a:t>
            </a:r>
            <a:r>
              <a:rPr lang="en-US" b="1">
                <a:solidFill>
                  <a:schemeClr val="dk1"/>
                </a:solidFill>
                <a:latin typeface="Calibri"/>
                <a:ea typeface="Calibri"/>
                <a:cs typeface="Calibri"/>
                <a:sym typeface="Calibri"/>
              </a:rPr>
              <a:t>cross-Agency network of </a:t>
            </a:r>
            <a:r>
              <a:rPr lang="en-US" b="1">
                <a:latin typeface="Calibri"/>
                <a:ea typeface="Calibri"/>
                <a:cs typeface="Calibri"/>
                <a:sym typeface="Calibri"/>
              </a:rPr>
              <a:t>CXOs and SMEs</a:t>
            </a:r>
            <a:r>
              <a:rPr lang="en-US">
                <a:latin typeface="Calibri"/>
                <a:ea typeface="Calibri"/>
                <a:cs typeface="Calibri"/>
                <a:sym typeface="Calibri"/>
              </a:rPr>
              <a:t> for peer-to-peer discussions and  strategic thinking and problem solving on government-wide challenges. </a:t>
            </a:r>
            <a:endParaRPr>
              <a:latin typeface="Calibri"/>
              <a:ea typeface="Calibri"/>
              <a:cs typeface="Calibri"/>
              <a:sym typeface="Calibri"/>
            </a:endParaRPr>
          </a:p>
        </p:txBody>
      </p:sp>
      <p:sp>
        <p:nvSpPr>
          <p:cNvPr id="194" name="Shape 194"/>
          <p:cNvSpPr txBox="1"/>
          <p:nvPr/>
        </p:nvSpPr>
        <p:spPr>
          <a:xfrm>
            <a:off x="1560775" y="2638188"/>
            <a:ext cx="6646200" cy="1014300"/>
          </a:xfrm>
          <a:prstGeom prst="rect">
            <a:avLst/>
          </a:prstGeom>
          <a:noFill/>
          <a:ln>
            <a:noFill/>
          </a:ln>
        </p:spPr>
        <p:txBody>
          <a:bodyPr spcFirstLastPara="1" wrap="square" lIns="91425" tIns="91425" rIns="91425" bIns="91425" anchor="ctr" anchorCtr="0">
            <a:noAutofit/>
          </a:bodyPr>
          <a:lstStyle/>
          <a:p>
            <a:pPr marL="0" lvl="0" indent="0" rtl="0">
              <a:lnSpc>
                <a:spcPct val="120000"/>
              </a:lnSpc>
              <a:spcBef>
                <a:spcPts val="0"/>
              </a:spcBef>
              <a:spcAft>
                <a:spcPts val="0"/>
              </a:spcAft>
              <a:buNone/>
            </a:pPr>
            <a:r>
              <a:rPr lang="en-US">
                <a:solidFill>
                  <a:schemeClr val="dk1"/>
                </a:solidFill>
                <a:highlight>
                  <a:srgbClr val="FFFFFF"/>
                </a:highlight>
                <a:latin typeface="Calibri"/>
                <a:ea typeface="Calibri"/>
                <a:cs typeface="Calibri"/>
                <a:sym typeface="Calibri"/>
              </a:rPr>
              <a:t>Provide </a:t>
            </a:r>
            <a:r>
              <a:rPr lang="en-US" b="1">
                <a:solidFill>
                  <a:schemeClr val="dk1"/>
                </a:solidFill>
                <a:highlight>
                  <a:srgbClr val="FFFFFF"/>
                </a:highlight>
                <a:latin typeface="Calibri"/>
                <a:ea typeface="Calibri"/>
                <a:cs typeface="Calibri"/>
                <a:sym typeface="Calibri"/>
              </a:rPr>
              <a:t>performance management support </a:t>
            </a:r>
            <a:r>
              <a:rPr lang="en-US">
                <a:solidFill>
                  <a:schemeClr val="dk1"/>
                </a:solidFill>
                <a:highlight>
                  <a:srgbClr val="FFFFFF"/>
                </a:highlight>
                <a:latin typeface="Calibri"/>
                <a:ea typeface="Calibri"/>
                <a:cs typeface="Calibri"/>
                <a:sym typeface="Calibri"/>
              </a:rPr>
              <a:t>and </a:t>
            </a:r>
            <a:r>
              <a:rPr lang="en-US" b="1">
                <a:solidFill>
                  <a:schemeClr val="dk1"/>
                </a:solidFill>
                <a:highlight>
                  <a:srgbClr val="FFFFFF"/>
                </a:highlight>
                <a:latin typeface="Calibri"/>
                <a:ea typeface="Calibri"/>
                <a:cs typeface="Calibri"/>
                <a:sym typeface="Calibri"/>
              </a:rPr>
              <a:t>data </a:t>
            </a:r>
            <a:r>
              <a:rPr lang="en-US">
                <a:solidFill>
                  <a:schemeClr val="dk1"/>
                </a:solidFill>
                <a:highlight>
                  <a:srgbClr val="FFFFFF"/>
                </a:highlight>
                <a:latin typeface="Calibri"/>
                <a:ea typeface="Calibri"/>
                <a:cs typeface="Calibri"/>
                <a:sym typeface="Calibri"/>
              </a:rPr>
              <a:t>to agency COOs to strengthen </a:t>
            </a:r>
            <a:r>
              <a:rPr lang="en-US" b="1">
                <a:solidFill>
                  <a:schemeClr val="dk1"/>
                </a:solidFill>
                <a:highlight>
                  <a:srgbClr val="FFFFFF"/>
                </a:highlight>
                <a:latin typeface="Calibri"/>
                <a:ea typeface="Calibri"/>
                <a:cs typeface="Calibri"/>
                <a:sym typeface="Calibri"/>
              </a:rPr>
              <a:t>administrative support delivery decisions</a:t>
            </a:r>
            <a:r>
              <a:rPr lang="en-US">
                <a:solidFill>
                  <a:schemeClr val="dk1"/>
                </a:solidFill>
                <a:highlight>
                  <a:srgbClr val="FFFFFF"/>
                </a:highlight>
                <a:latin typeface="Calibri"/>
                <a:ea typeface="Calibri"/>
                <a:cs typeface="Calibri"/>
                <a:sym typeface="Calibri"/>
              </a:rPr>
              <a:t> and</a:t>
            </a:r>
            <a:r>
              <a:rPr lang="en-US" b="1">
                <a:solidFill>
                  <a:schemeClr val="dk1"/>
                </a:solidFill>
                <a:highlight>
                  <a:srgbClr val="FFFFFF"/>
                </a:highlight>
                <a:latin typeface="Calibri"/>
                <a:ea typeface="Calibri"/>
                <a:cs typeface="Calibri"/>
                <a:sym typeface="Calibri"/>
              </a:rPr>
              <a:t> execution of priorities</a:t>
            </a:r>
            <a:r>
              <a:rPr lang="en-US" b="1">
                <a:highlight>
                  <a:srgbClr val="FFFFFF"/>
                </a:highlight>
                <a:latin typeface="Calibri"/>
                <a:ea typeface="Calibri"/>
                <a:cs typeface="Calibri"/>
                <a:sym typeface="Calibri"/>
              </a:rPr>
              <a:t>, leveraging the government-wide strategy (e.g., PMA) where applicable</a:t>
            </a:r>
            <a:r>
              <a:rPr lang="en-US">
                <a:highlight>
                  <a:srgbClr val="FFFFFF"/>
                </a:highlight>
                <a:latin typeface="Calibri"/>
                <a:ea typeface="Calibri"/>
                <a:cs typeface="Calibri"/>
                <a:sym typeface="Calibri"/>
              </a:rPr>
              <a:t>.</a:t>
            </a:r>
            <a:endParaRPr>
              <a:highlight>
                <a:srgbClr val="FFFFFF"/>
              </a:highlight>
              <a:latin typeface="Calibri"/>
              <a:ea typeface="Calibri"/>
              <a:cs typeface="Calibri"/>
              <a:sym typeface="Calibri"/>
            </a:endParaRPr>
          </a:p>
        </p:txBody>
      </p:sp>
      <p:sp>
        <p:nvSpPr>
          <p:cNvPr id="195" name="Shape 195"/>
          <p:cNvSpPr txBox="1"/>
          <p:nvPr/>
        </p:nvSpPr>
        <p:spPr>
          <a:xfrm>
            <a:off x="1560775" y="4320913"/>
            <a:ext cx="6348900" cy="1100400"/>
          </a:xfrm>
          <a:prstGeom prst="rect">
            <a:avLst/>
          </a:prstGeom>
          <a:noFill/>
          <a:ln>
            <a:noFill/>
          </a:ln>
        </p:spPr>
        <p:txBody>
          <a:bodyPr spcFirstLastPara="1" wrap="square" lIns="91425" tIns="91425" rIns="91425" bIns="91425" anchor="ctr" anchorCtr="0">
            <a:noAutofit/>
          </a:bodyPr>
          <a:lstStyle/>
          <a:p>
            <a:pPr marL="0" lvl="0" indent="0" rtl="0">
              <a:lnSpc>
                <a:spcPct val="120000"/>
              </a:lnSpc>
              <a:spcBef>
                <a:spcPts val="0"/>
              </a:spcBef>
              <a:spcAft>
                <a:spcPts val="0"/>
              </a:spcAft>
              <a:buNone/>
            </a:pPr>
            <a:r>
              <a:rPr lang="en-US">
                <a:solidFill>
                  <a:schemeClr val="dk1"/>
                </a:solidFill>
                <a:highlight>
                  <a:srgbClr val="FFFFFF"/>
                </a:highlight>
                <a:latin typeface="Calibri"/>
                <a:ea typeface="Calibri"/>
                <a:cs typeface="Calibri"/>
                <a:sym typeface="Calibri"/>
              </a:rPr>
              <a:t>Use </a:t>
            </a:r>
            <a:r>
              <a:rPr lang="en-US" b="1">
                <a:solidFill>
                  <a:schemeClr val="dk1"/>
                </a:solidFill>
                <a:highlight>
                  <a:srgbClr val="FFFFFF"/>
                </a:highlight>
                <a:latin typeface="Calibri"/>
                <a:ea typeface="Calibri"/>
                <a:cs typeface="Calibri"/>
                <a:sym typeface="Calibri"/>
              </a:rPr>
              <a:t>data science/analytics and SMEs, leveraging government-wide data sets, to help inform/drive</a:t>
            </a:r>
            <a:r>
              <a:rPr lang="en-US">
                <a:solidFill>
                  <a:schemeClr val="dk1"/>
                </a:solidFill>
                <a:highlight>
                  <a:srgbClr val="FFFFFF"/>
                </a:highlight>
                <a:latin typeface="Calibri"/>
                <a:ea typeface="Calibri"/>
                <a:cs typeface="Calibri"/>
                <a:sym typeface="Calibri"/>
              </a:rPr>
              <a:t> agency and government-wide management decisions/initiatives. </a:t>
            </a:r>
            <a:endParaRPr b="1">
              <a:solidFill>
                <a:schemeClr val="dk1"/>
              </a:solidFill>
              <a:highlight>
                <a:srgbClr val="FFFFFF"/>
              </a:highlight>
              <a:latin typeface="Calibri"/>
              <a:ea typeface="Calibri"/>
              <a:cs typeface="Calibri"/>
              <a:sym typeface="Calibri"/>
            </a:endParaRPr>
          </a:p>
        </p:txBody>
      </p:sp>
      <p:sp>
        <p:nvSpPr>
          <p:cNvPr id="196" name="Shape 196"/>
          <p:cNvSpPr txBox="1"/>
          <p:nvPr/>
        </p:nvSpPr>
        <p:spPr>
          <a:xfrm>
            <a:off x="1560775" y="3411150"/>
            <a:ext cx="6233100" cy="1151100"/>
          </a:xfrm>
          <a:prstGeom prst="rect">
            <a:avLst/>
          </a:prstGeom>
          <a:noFill/>
          <a:ln>
            <a:noFill/>
          </a:ln>
        </p:spPr>
        <p:txBody>
          <a:bodyPr spcFirstLastPara="1" wrap="square" lIns="91425" tIns="91425" rIns="91425" bIns="91425" anchor="ctr" anchorCtr="0">
            <a:noAutofit/>
          </a:bodyPr>
          <a:lstStyle/>
          <a:p>
            <a:pPr marL="0" lvl="0" indent="0" rtl="0">
              <a:lnSpc>
                <a:spcPct val="120000"/>
              </a:lnSpc>
              <a:spcBef>
                <a:spcPts val="500"/>
              </a:spcBef>
              <a:spcAft>
                <a:spcPts val="0"/>
              </a:spcAft>
              <a:buNone/>
            </a:pPr>
            <a:r>
              <a:rPr lang="en-US">
                <a:solidFill>
                  <a:schemeClr val="dk1"/>
                </a:solidFill>
                <a:highlight>
                  <a:srgbClr val="FFFFFF"/>
                </a:highlight>
                <a:latin typeface="Calibri"/>
                <a:ea typeface="Calibri"/>
                <a:cs typeface="Calibri"/>
                <a:sym typeface="Calibri"/>
              </a:rPr>
              <a:t>Support agencies</a:t>
            </a:r>
            <a:r>
              <a:rPr lang="en-US" b="1">
                <a:solidFill>
                  <a:schemeClr val="dk1"/>
                </a:solidFill>
                <a:highlight>
                  <a:srgbClr val="FFFFFF"/>
                </a:highlight>
                <a:latin typeface="Calibri"/>
                <a:ea typeface="Calibri"/>
                <a:cs typeface="Calibri"/>
                <a:sym typeface="Calibri"/>
              </a:rPr>
              <a:t> with best practices/tools/advice on mission support services transitions/modernizations </a:t>
            </a:r>
            <a:r>
              <a:rPr lang="en-US">
                <a:solidFill>
                  <a:schemeClr val="dk1"/>
                </a:solidFill>
                <a:highlight>
                  <a:srgbClr val="FFFFFF"/>
                </a:highlight>
                <a:latin typeface="Calibri"/>
                <a:ea typeface="Calibri"/>
                <a:cs typeface="Calibri"/>
                <a:sym typeface="Calibri"/>
              </a:rPr>
              <a:t>to </a:t>
            </a:r>
            <a:r>
              <a:rPr lang="en-US">
                <a:solidFill>
                  <a:srgbClr val="212121"/>
                </a:solidFill>
                <a:highlight>
                  <a:srgbClr val="FFFFFF"/>
                </a:highlight>
                <a:latin typeface="Calibri"/>
                <a:ea typeface="Calibri"/>
                <a:cs typeface="Calibri"/>
                <a:sym typeface="Calibri"/>
              </a:rPr>
              <a:t>help the government achieve successful outcomes.</a:t>
            </a:r>
            <a:endParaRPr>
              <a:solidFill>
                <a:schemeClr val="dk1"/>
              </a:solidFill>
              <a:highlight>
                <a:srgbClr val="FFFFFF"/>
              </a:highlight>
              <a:latin typeface="Calibri"/>
              <a:ea typeface="Calibri"/>
              <a:cs typeface="Calibri"/>
              <a:sym typeface="Calibri"/>
            </a:endParaRPr>
          </a:p>
        </p:txBody>
      </p:sp>
      <p:pic>
        <p:nvPicPr>
          <p:cNvPr id="197" name="Shape 197"/>
          <p:cNvPicPr preferRelativeResize="0"/>
          <p:nvPr/>
        </p:nvPicPr>
        <p:blipFill>
          <a:blip r:embed="rId3">
            <a:alphaModFix/>
          </a:blip>
          <a:stretch>
            <a:fillRect/>
          </a:stretch>
        </p:blipFill>
        <p:spPr>
          <a:xfrm>
            <a:off x="848913" y="2810550"/>
            <a:ext cx="669600" cy="669600"/>
          </a:xfrm>
          <a:prstGeom prst="rect">
            <a:avLst/>
          </a:prstGeom>
          <a:noFill/>
          <a:ln>
            <a:noFill/>
          </a:ln>
        </p:spPr>
      </p:pic>
      <p:pic>
        <p:nvPicPr>
          <p:cNvPr id="198" name="Shape 198"/>
          <p:cNvPicPr preferRelativeResize="0"/>
          <p:nvPr/>
        </p:nvPicPr>
        <p:blipFill>
          <a:blip r:embed="rId4">
            <a:alphaModFix/>
          </a:blip>
          <a:stretch>
            <a:fillRect/>
          </a:stretch>
        </p:blipFill>
        <p:spPr>
          <a:xfrm>
            <a:off x="848925" y="3687375"/>
            <a:ext cx="669575" cy="669575"/>
          </a:xfrm>
          <a:prstGeom prst="rect">
            <a:avLst/>
          </a:prstGeom>
          <a:noFill/>
          <a:ln>
            <a:noFill/>
          </a:ln>
        </p:spPr>
      </p:pic>
      <p:pic>
        <p:nvPicPr>
          <p:cNvPr id="199" name="Shape 199"/>
          <p:cNvPicPr preferRelativeResize="0"/>
          <p:nvPr/>
        </p:nvPicPr>
        <p:blipFill>
          <a:blip r:embed="rId5">
            <a:alphaModFix/>
          </a:blip>
          <a:stretch>
            <a:fillRect/>
          </a:stretch>
        </p:blipFill>
        <p:spPr>
          <a:xfrm>
            <a:off x="848877" y="4622563"/>
            <a:ext cx="656048" cy="514200"/>
          </a:xfrm>
          <a:prstGeom prst="rect">
            <a:avLst/>
          </a:prstGeom>
          <a:noFill/>
          <a:ln>
            <a:noFill/>
          </a:ln>
        </p:spPr>
      </p:pic>
      <p:pic>
        <p:nvPicPr>
          <p:cNvPr id="200" name="Shape 200"/>
          <p:cNvPicPr preferRelativeResize="0"/>
          <p:nvPr/>
        </p:nvPicPr>
        <p:blipFill>
          <a:blip r:embed="rId6">
            <a:alphaModFix/>
          </a:blip>
          <a:stretch>
            <a:fillRect/>
          </a:stretch>
        </p:blipFill>
        <p:spPr>
          <a:xfrm>
            <a:off x="855687" y="5402400"/>
            <a:ext cx="656050" cy="656050"/>
          </a:xfrm>
          <a:prstGeom prst="rect">
            <a:avLst/>
          </a:prstGeom>
          <a:noFill/>
          <a:ln>
            <a:noFill/>
          </a:ln>
        </p:spPr>
      </p:pic>
      <p:sp>
        <p:nvSpPr>
          <p:cNvPr id="201" name="Shape 201"/>
          <p:cNvSpPr txBox="1"/>
          <p:nvPr/>
        </p:nvSpPr>
        <p:spPr>
          <a:xfrm>
            <a:off x="4324075" y="6418325"/>
            <a:ext cx="3882900" cy="5142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en-US" i="1"/>
              <a:t>Contact us at Fed2FedSolutions@GSA.gov</a:t>
            </a:r>
            <a:endParaRPr i="1"/>
          </a:p>
        </p:txBody>
      </p:sp>
    </p:spTree>
    <p:extLst>
      <p:ext uri="{BB962C8B-B14F-4D97-AF65-F5344CB8AC3E}">
        <p14:creationId xmlns:p14="http://schemas.microsoft.com/office/powerpoint/2010/main" val="392630695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sp>
        <p:nvSpPr>
          <p:cNvPr id="402" name="Shape 402"/>
          <p:cNvSpPr txBox="1">
            <a:spLocks noGrp="1"/>
          </p:cNvSpPr>
          <p:nvPr>
            <p:ph type="ctrTitle"/>
          </p:nvPr>
        </p:nvSpPr>
        <p:spPr>
          <a:xfrm>
            <a:off x="762000" y="533400"/>
            <a:ext cx="7386600" cy="1125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1. Choose metrics that matter</a:t>
            </a:r>
            <a:endParaRPr dirty="0"/>
          </a:p>
          <a:p>
            <a:pPr marL="0" lvl="0" indent="0" algn="r">
              <a:spcBef>
                <a:spcPts val="0"/>
              </a:spcBef>
              <a:spcAft>
                <a:spcPts val="0"/>
              </a:spcAft>
              <a:buNone/>
            </a:pPr>
            <a:endParaRPr dirty="0"/>
          </a:p>
        </p:txBody>
      </p:sp>
      <p:sp>
        <p:nvSpPr>
          <p:cNvPr id="403" name="Shape 403"/>
          <p:cNvSpPr txBox="1">
            <a:spLocks noGrp="1"/>
          </p:cNvSpPr>
          <p:nvPr>
            <p:ph type="body" idx="3"/>
          </p:nvPr>
        </p:nvSpPr>
        <p:spPr>
          <a:xfrm>
            <a:off x="1493800" y="3613265"/>
            <a:ext cx="2763300" cy="11872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en" sz="1500">
                <a:solidFill>
                  <a:srgbClr val="FFFFFF"/>
                </a:solidFill>
              </a:rPr>
              <a:t>Do you have data, either internal or external, that can shed light on the objectives? </a:t>
            </a:r>
            <a:endParaRPr sz="1500">
              <a:solidFill>
                <a:srgbClr val="FFFFFF"/>
              </a:solidFill>
            </a:endParaRPr>
          </a:p>
        </p:txBody>
      </p:sp>
      <p:sp>
        <p:nvSpPr>
          <p:cNvPr id="404" name="Shape 404"/>
          <p:cNvSpPr txBox="1">
            <a:spLocks noGrp="1"/>
          </p:cNvSpPr>
          <p:nvPr>
            <p:ph type="body" idx="2"/>
          </p:nvPr>
        </p:nvSpPr>
        <p:spPr>
          <a:xfrm>
            <a:off x="5875342" y="1511467"/>
            <a:ext cx="3005100" cy="11872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en" sz="1500">
                <a:solidFill>
                  <a:srgbClr val="FFFFFF"/>
                </a:solidFill>
              </a:rPr>
              <a:t>How do your efforts contribute to those objectives?</a:t>
            </a:r>
            <a:endParaRPr sz="1500">
              <a:solidFill>
                <a:srgbClr val="FFFFFF"/>
              </a:solidFill>
            </a:endParaRPr>
          </a:p>
        </p:txBody>
      </p:sp>
      <p:sp>
        <p:nvSpPr>
          <p:cNvPr id="405" name="Shape 405"/>
          <p:cNvSpPr txBox="1">
            <a:spLocks noGrp="1"/>
          </p:cNvSpPr>
          <p:nvPr>
            <p:ph type="body" idx="1"/>
          </p:nvPr>
        </p:nvSpPr>
        <p:spPr>
          <a:xfrm>
            <a:off x="1493800" y="1511467"/>
            <a:ext cx="2763300" cy="11872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en" sz="1500">
                <a:solidFill>
                  <a:srgbClr val="FFFFFF"/>
                </a:solidFill>
              </a:rPr>
              <a:t>What are your organization’s core objectives?</a:t>
            </a:r>
            <a:endParaRPr sz="1500">
              <a:solidFill>
                <a:srgbClr val="FFFFFF"/>
              </a:solidFill>
            </a:endParaRPr>
          </a:p>
        </p:txBody>
      </p:sp>
      <p:sp>
        <p:nvSpPr>
          <p:cNvPr id="406" name="Shape 406"/>
          <p:cNvSpPr txBox="1">
            <a:spLocks noGrp="1"/>
          </p:cNvSpPr>
          <p:nvPr>
            <p:ph type="body" idx="4"/>
          </p:nvPr>
        </p:nvSpPr>
        <p:spPr>
          <a:xfrm>
            <a:off x="5816225" y="3613265"/>
            <a:ext cx="3005100" cy="11872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en" sz="1500">
                <a:solidFill>
                  <a:srgbClr val="FFFFFF"/>
                </a:solidFill>
              </a:rPr>
              <a:t>Can you design a meaningful metric that measures those contributions? </a:t>
            </a:r>
            <a:endParaRPr sz="1500">
              <a:solidFill>
                <a:srgbClr val="FFFFFF"/>
              </a:solidFill>
            </a:endParaRPr>
          </a:p>
        </p:txBody>
      </p:sp>
      <p:sp>
        <p:nvSpPr>
          <p:cNvPr id="407" name="Shape 407"/>
          <p:cNvSpPr txBox="1">
            <a:spLocks noGrp="1"/>
          </p:cNvSpPr>
          <p:nvPr>
            <p:ph type="body" idx="3"/>
          </p:nvPr>
        </p:nvSpPr>
        <p:spPr>
          <a:xfrm>
            <a:off x="1520981" y="5516700"/>
            <a:ext cx="2763300" cy="11872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sz="1500">
                <a:solidFill>
                  <a:srgbClr val="FFFFFF"/>
                </a:solidFill>
              </a:rPr>
              <a:t>Is this metric truly necessary to explain your contribution to the objectives?</a:t>
            </a:r>
            <a:endParaRPr sz="1500">
              <a:solidFill>
                <a:srgbClr val="FFFFFF"/>
              </a:solidFill>
            </a:endParaRPr>
          </a:p>
        </p:txBody>
      </p:sp>
      <p:sp>
        <p:nvSpPr>
          <p:cNvPr id="408" name="Shape 408"/>
          <p:cNvSpPr txBox="1">
            <a:spLocks noGrp="1"/>
          </p:cNvSpPr>
          <p:nvPr>
            <p:ph type="body" idx="4"/>
          </p:nvPr>
        </p:nvSpPr>
        <p:spPr>
          <a:xfrm>
            <a:off x="5845784" y="5516700"/>
            <a:ext cx="3005100" cy="11872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sz="1500">
                <a:solidFill>
                  <a:srgbClr val="FFFFFF"/>
                </a:solidFill>
              </a:rPr>
              <a:t>Can you build a systematic and ongoing means of measurement?</a:t>
            </a:r>
            <a:endParaRPr sz="1500">
              <a:solidFill>
                <a:srgbClr val="FFFFFF"/>
              </a:solidFill>
            </a:endParaRPr>
          </a:p>
        </p:txBody>
      </p:sp>
      <p:sp>
        <p:nvSpPr>
          <p:cNvPr id="9" name="Slide Number Placeholder 3"/>
          <p:cNvSpPr>
            <a:spLocks noGrp="1"/>
          </p:cNvSpPr>
          <p:nvPr>
            <p:ph type="sldNum" sz="quarter" idx="12"/>
          </p:nvPr>
        </p:nvSpPr>
        <p:spPr>
          <a:xfrm>
            <a:off x="6457950" y="6492875"/>
            <a:ext cx="2057400" cy="365100"/>
          </a:xfrm>
          <a:noFill/>
          <a:ln>
            <a:noFill/>
          </a:ln>
        </p:spPr>
        <p:txBody>
          <a:bodyPr spcFirstLastPara="1" wrap="square" lIns="91425" tIns="45700" rIns="91425" bIns="45700" anchor="b" anchorCtr="0">
            <a:noAutofit/>
          </a:bodyPr>
          <a:lstStyle/>
          <a:p>
            <a:fld id="{F16E087E-0EEA-40F0-966E-38FDF4542AF4}" type="slidenum">
              <a:rPr lang="en-US" sz="1200">
                <a:solidFill>
                  <a:schemeClr val="tx1"/>
                </a:solidFill>
                <a:sym typeface="Source Sans Pro"/>
              </a:rPr>
              <a:pPr/>
              <a:t>30</a:t>
            </a:fld>
            <a:endParaRPr lang="en-US" sz="1200" dirty="0">
              <a:solidFill>
                <a:schemeClr val="tx1"/>
              </a:solidFill>
              <a:sym typeface="Source Sans Pro"/>
            </a:endParaRPr>
          </a:p>
        </p:txBody>
      </p:sp>
    </p:spTree>
    <p:extLst>
      <p:ext uri="{BB962C8B-B14F-4D97-AF65-F5344CB8AC3E}">
        <p14:creationId xmlns:p14="http://schemas.microsoft.com/office/powerpoint/2010/main" val="596974636"/>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12"/>
        <p:cNvGrpSpPr/>
        <p:nvPr/>
      </p:nvGrpSpPr>
      <p:grpSpPr>
        <a:xfrm>
          <a:off x="0" y="0"/>
          <a:ext cx="0" cy="0"/>
          <a:chOff x="0" y="0"/>
          <a:chExt cx="0" cy="0"/>
        </a:xfrm>
      </p:grpSpPr>
      <p:sp>
        <p:nvSpPr>
          <p:cNvPr id="413" name="Shape 413"/>
          <p:cNvSpPr txBox="1">
            <a:spLocks noGrp="1"/>
          </p:cNvSpPr>
          <p:nvPr>
            <p:ph type="ctrTitle"/>
          </p:nvPr>
        </p:nvSpPr>
        <p:spPr>
          <a:xfrm>
            <a:off x="344450" y="618767"/>
            <a:ext cx="3866100" cy="11256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t>2. Keep it visual</a:t>
            </a:r>
            <a:endParaRPr/>
          </a:p>
        </p:txBody>
      </p:sp>
      <p:sp>
        <p:nvSpPr>
          <p:cNvPr id="414" name="Shape 414"/>
          <p:cNvSpPr txBox="1">
            <a:spLocks noGrp="1"/>
          </p:cNvSpPr>
          <p:nvPr>
            <p:ph type="body" idx="1"/>
          </p:nvPr>
        </p:nvSpPr>
        <p:spPr>
          <a:xfrm>
            <a:off x="280055" y="1234845"/>
            <a:ext cx="3305825" cy="4919600"/>
          </a:xfrm>
          <a:prstGeom prst="rect">
            <a:avLst/>
          </a:prstGeom>
        </p:spPr>
        <p:txBody>
          <a:bodyPr spcFirstLastPara="1" wrap="square" lIns="91425" tIns="91425" rIns="91425" bIns="91425" anchor="t" anchorCtr="0">
            <a:noAutofit/>
          </a:bodyPr>
          <a:lstStyle/>
          <a:p>
            <a:pPr marL="457200" lvl="0" indent="-342900" rtl="0">
              <a:lnSpc>
                <a:spcPct val="150000"/>
              </a:lnSpc>
              <a:spcBef>
                <a:spcPts val="0"/>
              </a:spcBef>
              <a:spcAft>
                <a:spcPts val="0"/>
              </a:spcAft>
              <a:buSzPts val="1800"/>
              <a:buChar char="●"/>
            </a:pPr>
            <a:r>
              <a:rPr lang="en" sz="1800" dirty="0"/>
              <a:t>Dashboards need to be fast and easy to read.</a:t>
            </a:r>
            <a:endParaRPr sz="1800" dirty="0"/>
          </a:p>
          <a:p>
            <a:pPr marL="457200" lvl="0" indent="-342900" rtl="0">
              <a:lnSpc>
                <a:spcPct val="150000"/>
              </a:lnSpc>
              <a:spcBef>
                <a:spcPts val="0"/>
              </a:spcBef>
              <a:spcAft>
                <a:spcPts val="0"/>
              </a:spcAft>
              <a:buSzPts val="1800"/>
              <a:buChar char="●"/>
            </a:pPr>
            <a:r>
              <a:rPr lang="en" sz="1800" dirty="0"/>
              <a:t>Text-based tables are not easy for the brain to process.</a:t>
            </a:r>
            <a:endParaRPr sz="1800" dirty="0"/>
          </a:p>
          <a:p>
            <a:pPr marL="457200" lvl="0" indent="-342900" rtl="0">
              <a:lnSpc>
                <a:spcPct val="150000"/>
              </a:lnSpc>
              <a:spcBef>
                <a:spcPts val="0"/>
              </a:spcBef>
              <a:spcAft>
                <a:spcPts val="0"/>
              </a:spcAft>
              <a:buClr>
                <a:schemeClr val="lt1"/>
              </a:buClr>
              <a:buSzPts val="1800"/>
              <a:buChar char="●"/>
            </a:pPr>
            <a:r>
              <a:rPr lang="en" sz="1800" dirty="0">
                <a:solidFill>
                  <a:schemeClr val="lt1"/>
                </a:solidFill>
              </a:rPr>
              <a:t>Leverage visual perception by </a:t>
            </a:r>
            <a:r>
              <a:rPr lang="en" sz="1800" dirty="0"/>
              <a:t>embracing the use of colors, shapes, lines, thicknesses, and degrees of shading.</a:t>
            </a:r>
            <a:endParaRPr sz="1800" dirty="0"/>
          </a:p>
          <a:p>
            <a:pPr marL="457200" lvl="0" indent="-342900" rtl="0">
              <a:lnSpc>
                <a:spcPct val="150000"/>
              </a:lnSpc>
              <a:spcBef>
                <a:spcPts val="0"/>
              </a:spcBef>
              <a:spcAft>
                <a:spcPts val="0"/>
              </a:spcAft>
              <a:buSzPts val="1800"/>
              <a:buChar char="●"/>
            </a:pPr>
            <a:r>
              <a:rPr lang="en" sz="1800" dirty="0"/>
              <a:t>Limit the number of dimensions in the chart.</a:t>
            </a:r>
            <a:endParaRPr sz="1800" dirty="0"/>
          </a:p>
        </p:txBody>
      </p:sp>
      <p:pic>
        <p:nvPicPr>
          <p:cNvPr id="415" name="Shape 415"/>
          <p:cNvPicPr preferRelativeResize="0"/>
          <p:nvPr/>
        </p:nvPicPr>
        <p:blipFill rotWithShape="1">
          <a:blip r:embed="rId3">
            <a:alphaModFix/>
          </a:blip>
          <a:srcRect l="-3280" t="5680" r="3279" b="-5680"/>
          <a:stretch/>
        </p:blipFill>
        <p:spPr>
          <a:xfrm>
            <a:off x="4476228" y="203201"/>
            <a:ext cx="4515375" cy="3720667"/>
          </a:xfrm>
          <a:prstGeom prst="rect">
            <a:avLst/>
          </a:prstGeom>
          <a:noFill/>
          <a:ln>
            <a:noFill/>
          </a:ln>
        </p:spPr>
      </p:pic>
      <p:pic>
        <p:nvPicPr>
          <p:cNvPr id="416" name="Shape 416"/>
          <p:cNvPicPr preferRelativeResize="0"/>
          <p:nvPr/>
        </p:nvPicPr>
        <p:blipFill>
          <a:blip r:embed="rId4">
            <a:alphaModFix/>
          </a:blip>
          <a:stretch>
            <a:fillRect/>
          </a:stretch>
        </p:blipFill>
        <p:spPr>
          <a:xfrm>
            <a:off x="4573300" y="3923868"/>
            <a:ext cx="4570700" cy="2934133"/>
          </a:xfrm>
          <a:prstGeom prst="rect">
            <a:avLst/>
          </a:prstGeom>
          <a:noFill/>
          <a:ln>
            <a:noFill/>
          </a:ln>
        </p:spPr>
      </p:pic>
      <p:sp>
        <p:nvSpPr>
          <p:cNvPr id="6" name="Slide Number Placeholder 3"/>
          <p:cNvSpPr>
            <a:spLocks noGrp="1"/>
          </p:cNvSpPr>
          <p:nvPr>
            <p:ph type="sldNum" sz="quarter" idx="12"/>
          </p:nvPr>
        </p:nvSpPr>
        <p:spPr>
          <a:xfrm>
            <a:off x="6457950" y="6492875"/>
            <a:ext cx="2057400" cy="365100"/>
          </a:xfrm>
          <a:noFill/>
          <a:ln>
            <a:noFill/>
          </a:ln>
        </p:spPr>
        <p:txBody>
          <a:bodyPr spcFirstLastPara="1" wrap="square" lIns="91425" tIns="45700" rIns="91425" bIns="45700" anchor="b" anchorCtr="0">
            <a:noAutofit/>
          </a:bodyPr>
          <a:lstStyle/>
          <a:p>
            <a:fld id="{F16E087E-0EEA-40F0-966E-38FDF4542AF4}" type="slidenum">
              <a:rPr lang="en-US" sz="1200">
                <a:solidFill>
                  <a:schemeClr val="tx1"/>
                </a:solidFill>
                <a:latin typeface="Arial"/>
                <a:ea typeface="Arial"/>
                <a:cs typeface="Arial"/>
                <a:sym typeface="Arial"/>
              </a:rPr>
              <a:pPr/>
              <a:t>31</a:t>
            </a:fld>
            <a:endParaRPr lang="en-US" sz="1200" dirty="0">
              <a:solidFill>
                <a:schemeClr val="tx1"/>
              </a:solidFill>
              <a:latin typeface="Arial"/>
              <a:ea typeface="Arial"/>
              <a:cs typeface="Arial"/>
              <a:sym typeface="Arial"/>
            </a:endParaRPr>
          </a:p>
        </p:txBody>
      </p:sp>
    </p:spTree>
    <p:extLst>
      <p:ext uri="{BB962C8B-B14F-4D97-AF65-F5344CB8AC3E}">
        <p14:creationId xmlns:p14="http://schemas.microsoft.com/office/powerpoint/2010/main" val="177450853"/>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20"/>
        <p:cNvGrpSpPr/>
        <p:nvPr/>
      </p:nvGrpSpPr>
      <p:grpSpPr>
        <a:xfrm>
          <a:off x="0" y="0"/>
          <a:ext cx="0" cy="0"/>
          <a:chOff x="0" y="0"/>
          <a:chExt cx="0" cy="0"/>
        </a:xfrm>
      </p:grpSpPr>
      <p:sp>
        <p:nvSpPr>
          <p:cNvPr id="421" name="Shape 421"/>
          <p:cNvSpPr txBox="1">
            <a:spLocks noGrp="1"/>
          </p:cNvSpPr>
          <p:nvPr>
            <p:ph type="body" idx="3"/>
          </p:nvPr>
        </p:nvSpPr>
        <p:spPr>
          <a:xfrm>
            <a:off x="3304925" y="2471621"/>
            <a:ext cx="2258100" cy="3531200"/>
          </a:xfrm>
          <a:prstGeom prst="rect">
            <a:avLst/>
          </a:prstGeom>
        </p:spPr>
        <p:txBody>
          <a:bodyPr spcFirstLastPara="1" wrap="square" lIns="91425" tIns="91425" rIns="91425" bIns="91425" anchor="t" anchorCtr="0">
            <a:noAutofit/>
          </a:bodyPr>
          <a:lstStyle/>
          <a:p>
            <a:pPr marL="0" lvl="0" indent="0">
              <a:spcBef>
                <a:spcPts val="0"/>
              </a:spcBef>
              <a:spcAft>
                <a:spcPts val="1600"/>
              </a:spcAft>
              <a:buNone/>
            </a:pPr>
            <a:r>
              <a:rPr lang="en" sz="1800"/>
              <a:t>Users should be able to perform basic analytical tasks, such as filtering the views, drilling down, and examining underlying data – all with little training.</a:t>
            </a:r>
            <a:endParaRPr sz="1800"/>
          </a:p>
        </p:txBody>
      </p:sp>
      <p:sp>
        <p:nvSpPr>
          <p:cNvPr id="422" name="Shape 422"/>
          <p:cNvSpPr txBox="1">
            <a:spLocks noGrp="1"/>
          </p:cNvSpPr>
          <p:nvPr>
            <p:ph type="subTitle" idx="1"/>
          </p:nvPr>
        </p:nvSpPr>
        <p:spPr>
          <a:xfrm>
            <a:off x="762000" y="685800"/>
            <a:ext cx="7772400" cy="890000"/>
          </a:xfrm>
          <a:prstGeom prst="rect">
            <a:avLst/>
          </a:prstGeom>
        </p:spPr>
        <p:txBody>
          <a:bodyPr spcFirstLastPara="1" wrap="square" lIns="91425" tIns="91425" rIns="91425" bIns="91425" anchor="ctr" anchorCtr="0">
            <a:noAutofit/>
          </a:bodyPr>
          <a:lstStyle/>
          <a:p>
            <a:pPr marL="0" lvl="0" indent="0" algn="r">
              <a:spcBef>
                <a:spcPts val="0"/>
              </a:spcBef>
              <a:spcAft>
                <a:spcPts val="1600"/>
              </a:spcAft>
              <a:buNone/>
            </a:pPr>
            <a:r>
              <a:rPr lang="en" sz="2600" dirty="0">
                <a:solidFill>
                  <a:srgbClr val="1C304A"/>
                </a:solidFill>
              </a:rPr>
              <a:t>3. Make it Interactive</a:t>
            </a:r>
            <a:endParaRPr sz="2600" dirty="0">
              <a:solidFill>
                <a:srgbClr val="1C304A"/>
              </a:solidFill>
            </a:endParaRPr>
          </a:p>
        </p:txBody>
      </p:sp>
      <p:sp>
        <p:nvSpPr>
          <p:cNvPr id="423" name="Shape 423"/>
          <p:cNvSpPr txBox="1">
            <a:spLocks noGrp="1"/>
          </p:cNvSpPr>
          <p:nvPr>
            <p:ph type="body" idx="2"/>
          </p:nvPr>
        </p:nvSpPr>
        <p:spPr>
          <a:xfrm>
            <a:off x="718650" y="2471635"/>
            <a:ext cx="2258100" cy="3909600"/>
          </a:xfrm>
          <a:prstGeom prst="rect">
            <a:avLst/>
          </a:prstGeom>
        </p:spPr>
        <p:txBody>
          <a:bodyPr spcFirstLastPara="1" wrap="square" lIns="91425" tIns="91425" rIns="91425" bIns="91425" anchor="t" anchorCtr="0">
            <a:noAutofit/>
          </a:bodyPr>
          <a:lstStyle/>
          <a:p>
            <a:pPr marL="0" lvl="0" indent="0" rtl="0">
              <a:spcBef>
                <a:spcPts val="0"/>
              </a:spcBef>
              <a:spcAft>
                <a:spcPts val="1600"/>
              </a:spcAft>
              <a:buNone/>
            </a:pPr>
            <a:r>
              <a:rPr lang="en" sz="1800">
                <a:solidFill>
                  <a:schemeClr val="lt1"/>
                </a:solidFill>
              </a:rPr>
              <a:t>A dashboard needs to be customizable so viewers can get the information they need.</a:t>
            </a:r>
            <a:endParaRPr/>
          </a:p>
        </p:txBody>
      </p:sp>
      <p:sp>
        <p:nvSpPr>
          <p:cNvPr id="424" name="Shape 424"/>
          <p:cNvSpPr txBox="1">
            <a:spLocks noGrp="1"/>
          </p:cNvSpPr>
          <p:nvPr>
            <p:ph type="body" idx="4"/>
          </p:nvPr>
        </p:nvSpPr>
        <p:spPr>
          <a:xfrm>
            <a:off x="5891200" y="2471600"/>
            <a:ext cx="2385600" cy="4386400"/>
          </a:xfrm>
          <a:prstGeom prst="rect">
            <a:avLst/>
          </a:prstGeom>
        </p:spPr>
        <p:txBody>
          <a:bodyPr spcFirstLastPara="1" wrap="square" lIns="91425" tIns="91425" rIns="91425" bIns="91425" anchor="t" anchorCtr="0">
            <a:noAutofit/>
          </a:bodyPr>
          <a:lstStyle/>
          <a:p>
            <a:pPr marL="0" lvl="0" indent="0">
              <a:spcBef>
                <a:spcPts val="0"/>
              </a:spcBef>
              <a:spcAft>
                <a:spcPts val="1600"/>
              </a:spcAft>
              <a:buNone/>
            </a:pPr>
            <a:r>
              <a:rPr lang="en" sz="1800"/>
              <a:t>Accommodate user needs by using automated software features or producing multiple views.</a:t>
            </a:r>
            <a:endParaRPr sz="1800"/>
          </a:p>
        </p:txBody>
      </p:sp>
      <p:sp>
        <p:nvSpPr>
          <p:cNvPr id="6" name="Slide Number Placeholder 3"/>
          <p:cNvSpPr>
            <a:spLocks noGrp="1"/>
          </p:cNvSpPr>
          <p:nvPr>
            <p:ph type="sldNum" sz="quarter" idx="12"/>
          </p:nvPr>
        </p:nvSpPr>
        <p:spPr>
          <a:xfrm>
            <a:off x="6457950" y="6492875"/>
            <a:ext cx="2057400" cy="365100"/>
          </a:xfrm>
          <a:noFill/>
          <a:ln>
            <a:noFill/>
          </a:ln>
        </p:spPr>
        <p:txBody>
          <a:bodyPr spcFirstLastPara="1" wrap="square" lIns="91425" tIns="45700" rIns="91425" bIns="45700" anchor="b" anchorCtr="0">
            <a:noAutofit/>
          </a:bodyPr>
          <a:lstStyle/>
          <a:p>
            <a:fld id="{F16E087E-0EEA-40F0-966E-38FDF4542AF4}" type="slidenum">
              <a:rPr lang="en-US" sz="1200">
                <a:solidFill>
                  <a:schemeClr val="tx1"/>
                </a:solidFill>
              </a:rPr>
              <a:pPr/>
              <a:t>32</a:t>
            </a:fld>
            <a:endParaRPr lang="en-US" sz="1200" dirty="0">
              <a:solidFill>
                <a:schemeClr val="tx1"/>
              </a:solidFill>
            </a:endParaRPr>
          </a:p>
        </p:txBody>
      </p:sp>
    </p:spTree>
    <p:extLst>
      <p:ext uri="{BB962C8B-B14F-4D97-AF65-F5344CB8AC3E}">
        <p14:creationId xmlns:p14="http://schemas.microsoft.com/office/powerpoint/2010/main" val="1481533462"/>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28"/>
        <p:cNvGrpSpPr/>
        <p:nvPr/>
      </p:nvGrpSpPr>
      <p:grpSpPr>
        <a:xfrm>
          <a:off x="0" y="0"/>
          <a:ext cx="0" cy="0"/>
          <a:chOff x="0" y="0"/>
          <a:chExt cx="0" cy="0"/>
        </a:xfrm>
      </p:grpSpPr>
      <p:sp>
        <p:nvSpPr>
          <p:cNvPr id="429" name="Shape 429"/>
          <p:cNvSpPr txBox="1">
            <a:spLocks noGrp="1"/>
          </p:cNvSpPr>
          <p:nvPr>
            <p:ph type="body" idx="3"/>
          </p:nvPr>
        </p:nvSpPr>
        <p:spPr>
          <a:xfrm>
            <a:off x="3304925" y="2611455"/>
            <a:ext cx="2258100" cy="3531200"/>
          </a:xfrm>
          <a:prstGeom prst="rect">
            <a:avLst/>
          </a:prstGeom>
        </p:spPr>
        <p:txBody>
          <a:bodyPr spcFirstLastPara="1" wrap="square" lIns="91425" tIns="91425" rIns="91425" bIns="91425" anchor="t" anchorCtr="0">
            <a:noAutofit/>
          </a:bodyPr>
          <a:lstStyle/>
          <a:p>
            <a:pPr marL="0" lvl="0" indent="0" rtl="0">
              <a:spcBef>
                <a:spcPts val="0"/>
              </a:spcBef>
              <a:spcAft>
                <a:spcPts val="1600"/>
              </a:spcAft>
              <a:buClr>
                <a:schemeClr val="dk1"/>
              </a:buClr>
              <a:buSzPts val="1100"/>
              <a:buFont typeface="Arial"/>
              <a:buNone/>
            </a:pPr>
            <a:r>
              <a:rPr lang="en" sz="1800">
                <a:solidFill>
                  <a:schemeClr val="lt1"/>
                </a:solidFill>
              </a:rPr>
              <a:t>Data that is out-of-date is not necessarily worse than no data. But, out-of-date data does lend a false sense of confidence to decisions.</a:t>
            </a:r>
            <a:endParaRPr sz="1800">
              <a:solidFill>
                <a:schemeClr val="lt1"/>
              </a:solidFill>
            </a:endParaRPr>
          </a:p>
        </p:txBody>
      </p:sp>
      <p:sp>
        <p:nvSpPr>
          <p:cNvPr id="430" name="Shape 430"/>
          <p:cNvSpPr txBox="1">
            <a:spLocks noGrp="1"/>
          </p:cNvSpPr>
          <p:nvPr>
            <p:ph type="subTitle" idx="1"/>
          </p:nvPr>
        </p:nvSpPr>
        <p:spPr>
          <a:xfrm>
            <a:off x="838200" y="685800"/>
            <a:ext cx="7772400" cy="890000"/>
          </a:xfrm>
          <a:prstGeom prst="rect">
            <a:avLst/>
          </a:prstGeom>
        </p:spPr>
        <p:txBody>
          <a:bodyPr spcFirstLastPara="1" wrap="square" lIns="91425" tIns="91425" rIns="91425" bIns="91425" anchor="ctr" anchorCtr="0">
            <a:noAutofit/>
          </a:bodyPr>
          <a:lstStyle/>
          <a:p>
            <a:pPr marL="0" lvl="0" indent="0" algn="r" rtl="0">
              <a:spcBef>
                <a:spcPts val="0"/>
              </a:spcBef>
              <a:spcAft>
                <a:spcPts val="1600"/>
              </a:spcAft>
              <a:buNone/>
            </a:pPr>
            <a:r>
              <a:rPr lang="en" sz="2600" dirty="0">
                <a:solidFill>
                  <a:srgbClr val="1C304A"/>
                </a:solidFill>
              </a:rPr>
              <a:t>4. Keep it current</a:t>
            </a:r>
            <a:endParaRPr sz="2600" dirty="0">
              <a:solidFill>
                <a:srgbClr val="1C304A"/>
              </a:solidFill>
            </a:endParaRPr>
          </a:p>
        </p:txBody>
      </p:sp>
      <p:sp>
        <p:nvSpPr>
          <p:cNvPr id="431" name="Shape 431"/>
          <p:cNvSpPr txBox="1">
            <a:spLocks noGrp="1"/>
          </p:cNvSpPr>
          <p:nvPr>
            <p:ph type="body" idx="2"/>
          </p:nvPr>
        </p:nvSpPr>
        <p:spPr>
          <a:xfrm>
            <a:off x="718650" y="2611448"/>
            <a:ext cx="2258100" cy="4386400"/>
          </a:xfrm>
          <a:prstGeom prst="rect">
            <a:avLst/>
          </a:prstGeom>
        </p:spPr>
        <p:txBody>
          <a:bodyPr spcFirstLastPara="1" wrap="square" lIns="91425" tIns="91425" rIns="91425" bIns="91425" anchor="t" anchorCtr="0">
            <a:noAutofit/>
          </a:bodyPr>
          <a:lstStyle/>
          <a:p>
            <a:pPr marL="0" lvl="0" indent="0" rtl="0">
              <a:spcBef>
                <a:spcPts val="0"/>
              </a:spcBef>
              <a:spcAft>
                <a:spcPts val="1600"/>
              </a:spcAft>
              <a:buNone/>
            </a:pPr>
            <a:r>
              <a:rPr lang="en" sz="1800">
                <a:solidFill>
                  <a:schemeClr val="lt1"/>
                </a:solidFill>
              </a:rPr>
              <a:t>Underlying data needs to be current and metrics should reflect current challenges.</a:t>
            </a:r>
            <a:endParaRPr/>
          </a:p>
        </p:txBody>
      </p:sp>
      <p:sp>
        <p:nvSpPr>
          <p:cNvPr id="432" name="Shape 432"/>
          <p:cNvSpPr txBox="1">
            <a:spLocks noGrp="1"/>
          </p:cNvSpPr>
          <p:nvPr>
            <p:ph type="body" idx="4"/>
          </p:nvPr>
        </p:nvSpPr>
        <p:spPr>
          <a:xfrm>
            <a:off x="5891200" y="2611433"/>
            <a:ext cx="2385600" cy="43864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sz="1800"/>
              <a:t>You need the ability to change and update the metrics represented in your dashboard.</a:t>
            </a:r>
            <a:endParaRPr sz="1800"/>
          </a:p>
          <a:p>
            <a:pPr marL="0" lvl="0" indent="0" rtl="0">
              <a:spcBef>
                <a:spcPts val="1600"/>
              </a:spcBef>
              <a:spcAft>
                <a:spcPts val="1600"/>
              </a:spcAft>
              <a:buNone/>
            </a:pPr>
            <a:endParaRPr sz="1800"/>
          </a:p>
        </p:txBody>
      </p:sp>
      <p:sp>
        <p:nvSpPr>
          <p:cNvPr id="6" name="Slide Number Placeholder 3"/>
          <p:cNvSpPr>
            <a:spLocks noGrp="1"/>
          </p:cNvSpPr>
          <p:nvPr>
            <p:ph type="sldNum" sz="quarter" idx="12"/>
          </p:nvPr>
        </p:nvSpPr>
        <p:spPr>
          <a:xfrm>
            <a:off x="6457950" y="6492875"/>
            <a:ext cx="2057400" cy="365100"/>
          </a:xfrm>
          <a:noFill/>
          <a:ln>
            <a:noFill/>
          </a:ln>
        </p:spPr>
        <p:txBody>
          <a:bodyPr spcFirstLastPara="1" wrap="square" lIns="91425" tIns="45700" rIns="91425" bIns="45700" anchor="b" anchorCtr="0">
            <a:noAutofit/>
          </a:bodyPr>
          <a:lstStyle/>
          <a:p>
            <a:fld id="{F16E087E-0EEA-40F0-966E-38FDF4542AF4}" type="slidenum">
              <a:rPr lang="en-US" sz="1200">
                <a:solidFill>
                  <a:schemeClr val="tx1"/>
                </a:solidFill>
              </a:rPr>
              <a:pPr/>
              <a:t>33</a:t>
            </a:fld>
            <a:endParaRPr lang="en-US" sz="1200" dirty="0">
              <a:solidFill>
                <a:schemeClr val="tx1"/>
              </a:solidFill>
            </a:endParaRPr>
          </a:p>
        </p:txBody>
      </p:sp>
    </p:spTree>
    <p:extLst>
      <p:ext uri="{BB962C8B-B14F-4D97-AF65-F5344CB8AC3E}">
        <p14:creationId xmlns:p14="http://schemas.microsoft.com/office/powerpoint/2010/main" val="2930425711"/>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36"/>
        <p:cNvGrpSpPr/>
        <p:nvPr/>
      </p:nvGrpSpPr>
      <p:grpSpPr>
        <a:xfrm>
          <a:off x="0" y="0"/>
          <a:ext cx="0" cy="0"/>
          <a:chOff x="0" y="0"/>
          <a:chExt cx="0" cy="0"/>
        </a:xfrm>
      </p:grpSpPr>
      <p:sp>
        <p:nvSpPr>
          <p:cNvPr id="437" name="Shape 437"/>
          <p:cNvSpPr txBox="1">
            <a:spLocks noGrp="1"/>
          </p:cNvSpPr>
          <p:nvPr>
            <p:ph type="body" idx="3"/>
          </p:nvPr>
        </p:nvSpPr>
        <p:spPr>
          <a:xfrm>
            <a:off x="3304925" y="2592755"/>
            <a:ext cx="2258100" cy="35312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sz="1800">
                <a:solidFill>
                  <a:schemeClr val="lt1"/>
                </a:solidFill>
              </a:rPr>
              <a:t>Web distribution is ideal – especially if the dashboard can pull current data while adhering to IT protocols and security standards.</a:t>
            </a:r>
            <a:endParaRPr>
              <a:solidFill>
                <a:schemeClr val="lt1"/>
              </a:solidFill>
            </a:endParaRPr>
          </a:p>
          <a:p>
            <a:pPr marL="0" lvl="0" indent="0" rtl="0">
              <a:spcBef>
                <a:spcPts val="1600"/>
              </a:spcBef>
              <a:spcAft>
                <a:spcPts val="1600"/>
              </a:spcAft>
              <a:buNone/>
            </a:pPr>
            <a:endParaRPr sz="1800">
              <a:solidFill>
                <a:schemeClr val="lt1"/>
              </a:solidFill>
            </a:endParaRPr>
          </a:p>
        </p:txBody>
      </p:sp>
      <p:sp>
        <p:nvSpPr>
          <p:cNvPr id="438" name="Shape 438"/>
          <p:cNvSpPr txBox="1">
            <a:spLocks noGrp="1"/>
          </p:cNvSpPr>
          <p:nvPr>
            <p:ph type="subTitle" idx="1"/>
          </p:nvPr>
        </p:nvSpPr>
        <p:spPr>
          <a:xfrm>
            <a:off x="718650" y="609599"/>
            <a:ext cx="7968149" cy="670067"/>
          </a:xfrm>
          <a:prstGeom prst="rect">
            <a:avLst/>
          </a:prstGeom>
        </p:spPr>
        <p:txBody>
          <a:bodyPr spcFirstLastPara="1" wrap="square" lIns="91425" tIns="91425" rIns="91425" bIns="91425" anchor="ctr" anchorCtr="0">
            <a:noAutofit/>
          </a:bodyPr>
          <a:lstStyle/>
          <a:p>
            <a:pPr marL="0" lvl="0" indent="0" algn="r" rtl="0">
              <a:spcBef>
                <a:spcPts val="0"/>
              </a:spcBef>
              <a:spcAft>
                <a:spcPts val="1600"/>
              </a:spcAft>
              <a:buNone/>
            </a:pPr>
            <a:r>
              <a:rPr lang="en" sz="2600" dirty="0">
                <a:solidFill>
                  <a:srgbClr val="1C304A"/>
                </a:solidFill>
              </a:rPr>
              <a:t>5. Make access and use simple</a:t>
            </a:r>
            <a:endParaRPr sz="2600" dirty="0">
              <a:solidFill>
                <a:srgbClr val="1C304A"/>
              </a:solidFill>
            </a:endParaRPr>
          </a:p>
        </p:txBody>
      </p:sp>
      <p:sp>
        <p:nvSpPr>
          <p:cNvPr id="439" name="Shape 439"/>
          <p:cNvSpPr txBox="1">
            <a:spLocks noGrp="1"/>
          </p:cNvSpPr>
          <p:nvPr>
            <p:ph type="body" idx="2"/>
          </p:nvPr>
        </p:nvSpPr>
        <p:spPr>
          <a:xfrm>
            <a:off x="718650" y="2592748"/>
            <a:ext cx="2258100" cy="4386400"/>
          </a:xfrm>
          <a:prstGeom prst="rect">
            <a:avLst/>
          </a:prstGeom>
        </p:spPr>
        <p:txBody>
          <a:bodyPr spcFirstLastPara="1" wrap="square" lIns="91425" tIns="91425" rIns="91425" bIns="91425" anchor="t" anchorCtr="0">
            <a:noAutofit/>
          </a:bodyPr>
          <a:lstStyle/>
          <a:p>
            <a:pPr marL="0" lvl="0" indent="0">
              <a:spcBef>
                <a:spcPts val="0"/>
              </a:spcBef>
              <a:spcAft>
                <a:spcPts val="0"/>
              </a:spcAft>
              <a:buClr>
                <a:schemeClr val="dk1"/>
              </a:buClr>
              <a:buSzPts val="1100"/>
              <a:buFont typeface="Arial"/>
              <a:buNone/>
            </a:pPr>
            <a:r>
              <a:rPr lang="en" sz="1800">
                <a:solidFill>
                  <a:schemeClr val="lt1"/>
                </a:solidFill>
              </a:rPr>
              <a:t>Create a prototype and ask for feedback.</a:t>
            </a:r>
            <a:endParaRPr sz="1800">
              <a:solidFill>
                <a:schemeClr val="lt1"/>
              </a:solidFill>
            </a:endParaRPr>
          </a:p>
          <a:p>
            <a:pPr marL="0" lvl="0" indent="0" rtl="0">
              <a:spcBef>
                <a:spcPts val="1600"/>
              </a:spcBef>
              <a:spcAft>
                <a:spcPts val="1600"/>
              </a:spcAft>
              <a:buNone/>
            </a:pPr>
            <a:endParaRPr sz="1800">
              <a:solidFill>
                <a:schemeClr val="lt1"/>
              </a:solidFill>
            </a:endParaRPr>
          </a:p>
        </p:txBody>
      </p:sp>
      <p:sp>
        <p:nvSpPr>
          <p:cNvPr id="440" name="Shape 440"/>
          <p:cNvSpPr txBox="1">
            <a:spLocks noGrp="1"/>
          </p:cNvSpPr>
          <p:nvPr>
            <p:ph type="body" idx="4"/>
          </p:nvPr>
        </p:nvSpPr>
        <p:spPr>
          <a:xfrm>
            <a:off x="5891200" y="2592733"/>
            <a:ext cx="2385600" cy="4386400"/>
          </a:xfrm>
          <a:prstGeom prst="rect">
            <a:avLst/>
          </a:prstGeom>
        </p:spPr>
        <p:txBody>
          <a:bodyPr spcFirstLastPara="1" wrap="square" lIns="91425" tIns="91425" rIns="91425" bIns="91425" anchor="t" anchorCtr="0">
            <a:noAutofit/>
          </a:bodyPr>
          <a:lstStyle/>
          <a:p>
            <a:pPr marL="0" lvl="0" indent="0" rtl="0">
              <a:spcBef>
                <a:spcPts val="0"/>
              </a:spcBef>
              <a:spcAft>
                <a:spcPts val="1600"/>
              </a:spcAft>
              <a:buClr>
                <a:schemeClr val="dk1"/>
              </a:buClr>
              <a:buSzPts val="1100"/>
              <a:buFont typeface="Arial"/>
              <a:buNone/>
            </a:pPr>
            <a:r>
              <a:rPr lang="en" sz="1800">
                <a:solidFill>
                  <a:schemeClr val="lt1"/>
                </a:solidFill>
              </a:rPr>
              <a:t>If you can’t publish to the web in a way that is easy to maintain and update, then consider alternatives like posting files on websites, Wiki’s or blogs.</a:t>
            </a:r>
            <a:endParaRPr sz="1800"/>
          </a:p>
        </p:txBody>
      </p:sp>
      <p:sp>
        <p:nvSpPr>
          <p:cNvPr id="6" name="Slide Number Placeholder 3"/>
          <p:cNvSpPr>
            <a:spLocks noGrp="1"/>
          </p:cNvSpPr>
          <p:nvPr>
            <p:ph type="sldNum" sz="quarter" idx="12"/>
          </p:nvPr>
        </p:nvSpPr>
        <p:spPr>
          <a:xfrm>
            <a:off x="6457950" y="6492875"/>
            <a:ext cx="2057400" cy="365100"/>
          </a:xfrm>
          <a:noFill/>
          <a:ln>
            <a:noFill/>
          </a:ln>
        </p:spPr>
        <p:txBody>
          <a:bodyPr spcFirstLastPara="1" wrap="square" lIns="91425" tIns="45700" rIns="91425" bIns="45700" anchor="b" anchorCtr="0">
            <a:noAutofit/>
          </a:bodyPr>
          <a:lstStyle/>
          <a:p>
            <a:fld id="{F16E087E-0EEA-40F0-966E-38FDF4542AF4}" type="slidenum">
              <a:rPr lang="en-US" sz="1200">
                <a:solidFill>
                  <a:schemeClr val="tx1"/>
                </a:solidFill>
              </a:rPr>
              <a:pPr/>
              <a:t>34</a:t>
            </a:fld>
            <a:endParaRPr lang="en-US" sz="1200" dirty="0">
              <a:solidFill>
                <a:schemeClr val="tx1"/>
              </a:solidFill>
            </a:endParaRPr>
          </a:p>
        </p:txBody>
      </p:sp>
    </p:spTree>
    <p:extLst>
      <p:ext uri="{BB962C8B-B14F-4D97-AF65-F5344CB8AC3E}">
        <p14:creationId xmlns:p14="http://schemas.microsoft.com/office/powerpoint/2010/main" val="3917105664"/>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44"/>
        <p:cNvGrpSpPr/>
        <p:nvPr/>
      </p:nvGrpSpPr>
      <p:grpSpPr>
        <a:xfrm>
          <a:off x="0" y="0"/>
          <a:ext cx="0" cy="0"/>
          <a:chOff x="0" y="0"/>
          <a:chExt cx="0" cy="0"/>
        </a:xfrm>
      </p:grpSpPr>
      <p:sp>
        <p:nvSpPr>
          <p:cNvPr id="445" name="Shape 445"/>
          <p:cNvSpPr txBox="1">
            <a:spLocks noGrp="1"/>
          </p:cNvSpPr>
          <p:nvPr>
            <p:ph type="ctrTitle"/>
          </p:nvPr>
        </p:nvSpPr>
        <p:spPr>
          <a:xfrm>
            <a:off x="712850" y="609599"/>
            <a:ext cx="7386600" cy="901869"/>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Seven mistakes to avoid</a:t>
            </a:r>
            <a:endParaRPr dirty="0"/>
          </a:p>
        </p:txBody>
      </p:sp>
      <p:sp>
        <p:nvSpPr>
          <p:cNvPr id="446" name="Shape 446"/>
          <p:cNvSpPr txBox="1">
            <a:spLocks noGrp="1"/>
          </p:cNvSpPr>
          <p:nvPr>
            <p:ph type="body" idx="3"/>
          </p:nvPr>
        </p:nvSpPr>
        <p:spPr>
          <a:xfrm>
            <a:off x="1493800" y="3613265"/>
            <a:ext cx="2763300" cy="11872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sz="1500">
                <a:solidFill>
                  <a:srgbClr val="FFFFFF"/>
                </a:solidFill>
              </a:rPr>
              <a:t>Cluttering the dashboard with unimportant graphics and unintelligible widgets. </a:t>
            </a:r>
            <a:endParaRPr sz="1500">
              <a:solidFill>
                <a:srgbClr val="FFFFFF"/>
              </a:solidFill>
            </a:endParaRPr>
          </a:p>
        </p:txBody>
      </p:sp>
      <p:sp>
        <p:nvSpPr>
          <p:cNvPr id="447" name="Shape 447"/>
          <p:cNvSpPr txBox="1">
            <a:spLocks noGrp="1"/>
          </p:cNvSpPr>
          <p:nvPr>
            <p:ph type="body" idx="2"/>
          </p:nvPr>
        </p:nvSpPr>
        <p:spPr>
          <a:xfrm>
            <a:off x="5930311" y="1511467"/>
            <a:ext cx="2950200" cy="11872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sz="1500">
                <a:solidFill>
                  <a:srgbClr val="FFFFFF"/>
                </a:solidFill>
              </a:rPr>
              <a:t>Using metrics no one understands. </a:t>
            </a:r>
            <a:endParaRPr sz="1500">
              <a:solidFill>
                <a:srgbClr val="FFFFFF"/>
              </a:solidFill>
            </a:endParaRPr>
          </a:p>
        </p:txBody>
      </p:sp>
      <p:sp>
        <p:nvSpPr>
          <p:cNvPr id="448" name="Shape 448"/>
          <p:cNvSpPr txBox="1">
            <a:spLocks noGrp="1"/>
          </p:cNvSpPr>
          <p:nvPr>
            <p:ph type="body" idx="1"/>
          </p:nvPr>
        </p:nvSpPr>
        <p:spPr>
          <a:xfrm>
            <a:off x="1493800" y="1511467"/>
            <a:ext cx="2763300" cy="11872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sz="1500">
                <a:solidFill>
                  <a:srgbClr val="FFFFFF"/>
                </a:solidFill>
              </a:rPr>
              <a:t>Starting off with too much complexity. </a:t>
            </a:r>
            <a:endParaRPr sz="1500">
              <a:solidFill>
                <a:srgbClr val="FFFFFF"/>
              </a:solidFill>
            </a:endParaRPr>
          </a:p>
        </p:txBody>
      </p:sp>
      <p:sp>
        <p:nvSpPr>
          <p:cNvPr id="449" name="Shape 449"/>
          <p:cNvSpPr txBox="1">
            <a:spLocks noGrp="1"/>
          </p:cNvSpPr>
          <p:nvPr>
            <p:ph type="body" idx="4"/>
          </p:nvPr>
        </p:nvSpPr>
        <p:spPr>
          <a:xfrm>
            <a:off x="5872275" y="3613265"/>
            <a:ext cx="2950200" cy="11872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sz="1500">
                <a:solidFill>
                  <a:srgbClr val="FFFFFF"/>
                </a:solidFill>
              </a:rPr>
              <a:t>Underestimating the time or resources to create and maintain the dashboard.</a:t>
            </a:r>
            <a:endParaRPr sz="1500">
              <a:solidFill>
                <a:srgbClr val="FFFFFF"/>
              </a:solidFill>
            </a:endParaRPr>
          </a:p>
        </p:txBody>
      </p:sp>
      <p:sp>
        <p:nvSpPr>
          <p:cNvPr id="450" name="Shape 450"/>
          <p:cNvSpPr txBox="1">
            <a:spLocks noGrp="1"/>
          </p:cNvSpPr>
          <p:nvPr>
            <p:ph type="body" idx="3"/>
          </p:nvPr>
        </p:nvSpPr>
        <p:spPr>
          <a:xfrm>
            <a:off x="1520981" y="5516700"/>
            <a:ext cx="2763300" cy="11872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sz="1500">
                <a:solidFill>
                  <a:srgbClr val="FFFFFF"/>
                </a:solidFill>
              </a:rPr>
              <a:t>Failing to match metrics to the goal. </a:t>
            </a:r>
            <a:endParaRPr sz="1500">
              <a:solidFill>
                <a:srgbClr val="FFFFFF"/>
              </a:solidFill>
            </a:endParaRPr>
          </a:p>
        </p:txBody>
      </p:sp>
      <p:sp>
        <p:nvSpPr>
          <p:cNvPr id="451" name="Shape 451"/>
          <p:cNvSpPr txBox="1">
            <a:spLocks noGrp="1"/>
          </p:cNvSpPr>
          <p:nvPr>
            <p:ph type="body" idx="4"/>
          </p:nvPr>
        </p:nvSpPr>
        <p:spPr>
          <a:xfrm>
            <a:off x="5901293" y="5516700"/>
            <a:ext cx="2950200" cy="11872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sz="1500">
                <a:solidFill>
                  <a:srgbClr val="FFFFFF"/>
                </a:solidFill>
              </a:rPr>
              <a:t>Using ineffective, poorly designed graphs and charts.</a:t>
            </a:r>
            <a:endParaRPr sz="1500">
              <a:solidFill>
                <a:srgbClr val="FFFFFF"/>
              </a:solidFill>
            </a:endParaRPr>
          </a:p>
        </p:txBody>
      </p:sp>
      <p:sp>
        <p:nvSpPr>
          <p:cNvPr id="9" name="Slide Number Placeholder 3"/>
          <p:cNvSpPr>
            <a:spLocks noGrp="1"/>
          </p:cNvSpPr>
          <p:nvPr>
            <p:ph type="sldNum" sz="quarter" idx="12"/>
          </p:nvPr>
        </p:nvSpPr>
        <p:spPr>
          <a:xfrm>
            <a:off x="6457950" y="6492875"/>
            <a:ext cx="2057400" cy="365100"/>
          </a:xfrm>
          <a:noFill/>
          <a:ln>
            <a:noFill/>
          </a:ln>
        </p:spPr>
        <p:txBody>
          <a:bodyPr spcFirstLastPara="1" wrap="square" lIns="91425" tIns="45700" rIns="91425" bIns="45700" anchor="b" anchorCtr="0">
            <a:noAutofit/>
          </a:bodyPr>
          <a:lstStyle/>
          <a:p>
            <a:fld id="{F16E087E-0EEA-40F0-966E-38FDF4542AF4}" type="slidenum">
              <a:rPr lang="en-US" sz="1200">
                <a:solidFill>
                  <a:schemeClr val="tx1"/>
                </a:solidFill>
                <a:sym typeface="Source Sans Pro"/>
              </a:rPr>
              <a:pPr/>
              <a:t>35</a:t>
            </a:fld>
            <a:endParaRPr lang="en-US" sz="1200" dirty="0">
              <a:solidFill>
                <a:schemeClr val="tx1"/>
              </a:solidFill>
              <a:sym typeface="Source Sans Pro"/>
            </a:endParaRPr>
          </a:p>
        </p:txBody>
      </p:sp>
    </p:spTree>
    <p:extLst>
      <p:ext uri="{BB962C8B-B14F-4D97-AF65-F5344CB8AC3E}">
        <p14:creationId xmlns:p14="http://schemas.microsoft.com/office/powerpoint/2010/main" val="3694113617"/>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Shape 456"/>
          <p:cNvSpPr txBox="1">
            <a:spLocks noGrp="1"/>
          </p:cNvSpPr>
          <p:nvPr>
            <p:ph type="body" idx="1"/>
          </p:nvPr>
        </p:nvSpPr>
        <p:spPr>
          <a:xfrm>
            <a:off x="329725" y="1672333"/>
            <a:ext cx="3911400" cy="5026800"/>
          </a:xfrm>
          <a:prstGeom prst="rect">
            <a:avLst/>
          </a:prstGeom>
        </p:spPr>
        <p:txBody>
          <a:bodyPr spcFirstLastPara="1" wrap="square" lIns="91425" tIns="91425" rIns="91425" bIns="91425" anchor="t" anchorCtr="0">
            <a:noAutofit/>
          </a:bodyPr>
          <a:lstStyle/>
          <a:p>
            <a:pPr marL="457200" lvl="0" indent="-330200" rtl="0">
              <a:lnSpc>
                <a:spcPct val="150000"/>
              </a:lnSpc>
              <a:spcBef>
                <a:spcPts val="0"/>
              </a:spcBef>
              <a:spcAft>
                <a:spcPts val="0"/>
              </a:spcAft>
              <a:buSzPts val="1600"/>
              <a:buChar char="●"/>
            </a:pPr>
            <a:r>
              <a:rPr lang="en" sz="1600" dirty="0"/>
              <a:t>Dashboards help your monitor your data. If you notice a change or problem, you can drill down and  investigate the cause. </a:t>
            </a:r>
            <a:endParaRPr sz="1600" dirty="0"/>
          </a:p>
          <a:p>
            <a:pPr marL="457200" lvl="0" indent="-330200" rtl="0">
              <a:lnSpc>
                <a:spcPct val="150000"/>
              </a:lnSpc>
              <a:spcBef>
                <a:spcPts val="0"/>
              </a:spcBef>
              <a:spcAft>
                <a:spcPts val="0"/>
              </a:spcAft>
              <a:buSzPts val="1600"/>
              <a:buChar char="●"/>
            </a:pPr>
            <a:r>
              <a:rPr lang="en" sz="1600" dirty="0"/>
              <a:t>But when you need to communicate your findings —when you need to convince them to take action—you need to show them why.</a:t>
            </a:r>
            <a:endParaRPr sz="1600" dirty="0"/>
          </a:p>
          <a:p>
            <a:pPr marL="457200" lvl="0" indent="-330200" rtl="0">
              <a:lnSpc>
                <a:spcPct val="150000"/>
              </a:lnSpc>
              <a:spcBef>
                <a:spcPts val="0"/>
              </a:spcBef>
              <a:spcAft>
                <a:spcPts val="0"/>
              </a:spcAft>
              <a:buSzPts val="1600"/>
              <a:buChar char="●"/>
            </a:pPr>
            <a:r>
              <a:rPr lang="en" sz="1600" dirty="0"/>
              <a:t>By putting data in a sequence - a story - you can help viewers understand the context.</a:t>
            </a:r>
            <a:endParaRPr sz="1600" dirty="0"/>
          </a:p>
        </p:txBody>
      </p:sp>
      <p:sp>
        <p:nvSpPr>
          <p:cNvPr id="457" name="Shape 457"/>
          <p:cNvSpPr txBox="1">
            <a:spLocks noGrp="1"/>
          </p:cNvSpPr>
          <p:nvPr>
            <p:ph type="ctrTitle"/>
          </p:nvPr>
        </p:nvSpPr>
        <p:spPr>
          <a:xfrm>
            <a:off x="341425" y="296400"/>
            <a:ext cx="3888000" cy="1125600"/>
          </a:xfrm>
          <a:prstGeom prst="rect">
            <a:avLst/>
          </a:prstGeom>
        </p:spPr>
        <p:txBody>
          <a:bodyPr spcFirstLastPara="1" wrap="square" lIns="91425" tIns="91425" rIns="91425" bIns="91425" anchor="t" anchorCtr="0">
            <a:noAutofit/>
          </a:bodyPr>
          <a:lstStyle/>
          <a:p>
            <a:pPr marL="0" lvl="0" indent="0">
              <a:spcBef>
                <a:spcPts val="0"/>
              </a:spcBef>
              <a:spcAft>
                <a:spcPts val="0"/>
              </a:spcAft>
              <a:buClr>
                <a:schemeClr val="dk1"/>
              </a:buClr>
              <a:buSzPts val="1100"/>
              <a:buFont typeface="Arial"/>
              <a:buNone/>
            </a:pPr>
            <a:r>
              <a:rPr lang="en">
                <a:solidFill>
                  <a:srgbClr val="1C304A"/>
                </a:solidFill>
              </a:rPr>
              <a:t>From dashboards to storytelling</a:t>
            </a:r>
            <a:endParaRPr>
              <a:solidFill>
                <a:srgbClr val="1C304A"/>
              </a:solidFill>
            </a:endParaRPr>
          </a:p>
          <a:p>
            <a:pPr marL="0" lvl="0" indent="0">
              <a:spcBef>
                <a:spcPts val="0"/>
              </a:spcBef>
              <a:spcAft>
                <a:spcPts val="0"/>
              </a:spcAft>
              <a:buNone/>
            </a:pPr>
            <a:endParaRPr/>
          </a:p>
        </p:txBody>
      </p:sp>
      <p:pic>
        <p:nvPicPr>
          <p:cNvPr id="458" name="Shape 458"/>
          <p:cNvPicPr preferRelativeResize="0"/>
          <p:nvPr/>
        </p:nvPicPr>
        <p:blipFill>
          <a:blip r:embed="rId3">
            <a:alphaModFix/>
          </a:blip>
          <a:stretch>
            <a:fillRect/>
          </a:stretch>
        </p:blipFill>
        <p:spPr>
          <a:xfrm>
            <a:off x="4569749" y="379500"/>
            <a:ext cx="4574250" cy="6099000"/>
          </a:xfrm>
          <a:prstGeom prst="rect">
            <a:avLst/>
          </a:prstGeom>
          <a:noFill/>
          <a:ln>
            <a:noFill/>
          </a:ln>
        </p:spPr>
      </p:pic>
      <p:sp>
        <p:nvSpPr>
          <p:cNvPr id="5" name="Slide Number Placeholder 3"/>
          <p:cNvSpPr>
            <a:spLocks noGrp="1"/>
          </p:cNvSpPr>
          <p:nvPr>
            <p:ph type="sldNum" sz="quarter" idx="12"/>
          </p:nvPr>
        </p:nvSpPr>
        <p:spPr>
          <a:xfrm>
            <a:off x="6457950" y="6492875"/>
            <a:ext cx="2057400" cy="365100"/>
          </a:xfrm>
          <a:noFill/>
          <a:ln>
            <a:noFill/>
          </a:ln>
        </p:spPr>
        <p:txBody>
          <a:bodyPr spcFirstLastPara="1" wrap="square" lIns="91425" tIns="45700" rIns="91425" bIns="45700" anchor="b" anchorCtr="0">
            <a:noAutofit/>
          </a:bodyPr>
          <a:lstStyle/>
          <a:p>
            <a:fld id="{F16E087E-0EEA-40F0-966E-38FDF4542AF4}" type="slidenum">
              <a:rPr lang="en-US" sz="1200">
                <a:solidFill>
                  <a:schemeClr val="tx1"/>
                </a:solidFill>
                <a:latin typeface="Arial"/>
                <a:ea typeface="Arial"/>
                <a:cs typeface="Arial"/>
              </a:rPr>
              <a:pPr/>
              <a:t>36</a:t>
            </a:fld>
            <a:endParaRPr lang="en-US" sz="1200" dirty="0">
              <a:solidFill>
                <a:schemeClr val="tx1"/>
              </a:solidFill>
              <a:latin typeface="Arial"/>
              <a:ea typeface="Arial"/>
              <a:cs typeface="Arial"/>
            </a:endParaRPr>
          </a:p>
        </p:txBody>
      </p:sp>
    </p:spTree>
    <p:extLst>
      <p:ext uri="{BB962C8B-B14F-4D97-AF65-F5344CB8AC3E}">
        <p14:creationId xmlns:p14="http://schemas.microsoft.com/office/powerpoint/2010/main" val="57372122"/>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62"/>
        <p:cNvGrpSpPr/>
        <p:nvPr/>
      </p:nvGrpSpPr>
      <p:grpSpPr>
        <a:xfrm>
          <a:off x="0" y="0"/>
          <a:ext cx="0" cy="0"/>
          <a:chOff x="0" y="0"/>
          <a:chExt cx="0" cy="0"/>
        </a:xfrm>
      </p:grpSpPr>
      <p:sp>
        <p:nvSpPr>
          <p:cNvPr id="463" name="Shape 463"/>
          <p:cNvSpPr txBox="1">
            <a:spLocks noGrp="1"/>
          </p:cNvSpPr>
          <p:nvPr>
            <p:ph type="body" idx="1"/>
          </p:nvPr>
        </p:nvSpPr>
        <p:spPr>
          <a:xfrm>
            <a:off x="304800" y="1371600"/>
            <a:ext cx="3911400" cy="5026800"/>
          </a:xfrm>
          <a:prstGeom prst="rect">
            <a:avLst/>
          </a:prstGeom>
        </p:spPr>
        <p:txBody>
          <a:bodyPr spcFirstLastPara="1" wrap="square" lIns="91425" tIns="91425" rIns="91425" bIns="91425" anchor="t" anchorCtr="0">
            <a:noAutofit/>
          </a:bodyPr>
          <a:lstStyle/>
          <a:p>
            <a:pPr marL="457200" lvl="0" indent="-342900" rtl="0">
              <a:lnSpc>
                <a:spcPct val="150000"/>
              </a:lnSpc>
              <a:spcBef>
                <a:spcPts val="0"/>
              </a:spcBef>
              <a:spcAft>
                <a:spcPts val="0"/>
              </a:spcAft>
              <a:buSzPts val="1800"/>
              <a:buAutoNum type="arabicPeriod"/>
            </a:pPr>
            <a:r>
              <a:rPr lang="en" sz="1800" dirty="0"/>
              <a:t>Think of the analysis as a story and use a narrative structure.</a:t>
            </a:r>
            <a:endParaRPr sz="1800" dirty="0"/>
          </a:p>
          <a:p>
            <a:pPr marL="457200" lvl="0" indent="-342900" rtl="0">
              <a:lnSpc>
                <a:spcPct val="150000"/>
              </a:lnSpc>
              <a:spcBef>
                <a:spcPts val="0"/>
              </a:spcBef>
              <a:spcAft>
                <a:spcPts val="0"/>
              </a:spcAft>
              <a:buSzPts val="1800"/>
              <a:buAutoNum type="arabicPeriod"/>
            </a:pPr>
            <a:r>
              <a:rPr lang="en" sz="1800" dirty="0"/>
              <a:t>Be authentic, supplementing facts with metaphor, anecdotes or other qualitative data.</a:t>
            </a:r>
            <a:endParaRPr sz="1800" dirty="0"/>
          </a:p>
          <a:p>
            <a:pPr marL="457200" lvl="0" indent="-342900" rtl="0">
              <a:lnSpc>
                <a:spcPct val="150000"/>
              </a:lnSpc>
              <a:spcBef>
                <a:spcPts val="0"/>
              </a:spcBef>
              <a:spcAft>
                <a:spcPts val="0"/>
              </a:spcAft>
              <a:buSzPts val="1800"/>
              <a:buAutoNum type="arabicPeriod"/>
            </a:pPr>
            <a:r>
              <a:rPr lang="en" sz="1800" dirty="0"/>
              <a:t>Be visual, designing your graphs for instant readability while allowing for layers of meaning.</a:t>
            </a:r>
            <a:endParaRPr sz="1800" dirty="0"/>
          </a:p>
          <a:p>
            <a:pPr marL="457200" lvl="0" indent="-342900" rtl="0">
              <a:lnSpc>
                <a:spcPct val="150000"/>
              </a:lnSpc>
              <a:spcBef>
                <a:spcPts val="0"/>
              </a:spcBef>
              <a:spcAft>
                <a:spcPts val="0"/>
              </a:spcAft>
              <a:buSzPts val="1800"/>
              <a:buAutoNum type="arabicPeriod"/>
            </a:pPr>
            <a:r>
              <a:rPr lang="en" sz="1800" dirty="0"/>
              <a:t>Make it easy for the audience by sticking to 2-3 key issues.</a:t>
            </a:r>
            <a:endParaRPr sz="1800" dirty="0"/>
          </a:p>
          <a:p>
            <a:pPr marL="457200" lvl="0" indent="-342900" rtl="0">
              <a:lnSpc>
                <a:spcPct val="150000"/>
              </a:lnSpc>
              <a:spcBef>
                <a:spcPts val="0"/>
              </a:spcBef>
              <a:spcAft>
                <a:spcPts val="0"/>
              </a:spcAft>
              <a:buSzPts val="1800"/>
              <a:buAutoNum type="arabicPeriod"/>
            </a:pPr>
            <a:r>
              <a:rPr lang="en" sz="1800" dirty="0"/>
              <a:t>Invite and direct discussion.</a:t>
            </a:r>
            <a:endParaRPr sz="1800" dirty="0"/>
          </a:p>
          <a:p>
            <a:pPr marL="0" lvl="0" indent="0" rtl="0">
              <a:lnSpc>
                <a:spcPct val="150000"/>
              </a:lnSpc>
              <a:spcBef>
                <a:spcPts val="1000"/>
              </a:spcBef>
              <a:spcAft>
                <a:spcPts val="1000"/>
              </a:spcAft>
              <a:buNone/>
            </a:pPr>
            <a:endParaRPr sz="1800" dirty="0"/>
          </a:p>
        </p:txBody>
      </p:sp>
      <p:sp>
        <p:nvSpPr>
          <p:cNvPr id="464" name="Shape 464"/>
          <p:cNvSpPr txBox="1">
            <a:spLocks noGrp="1"/>
          </p:cNvSpPr>
          <p:nvPr>
            <p:ph type="ctrTitle"/>
          </p:nvPr>
        </p:nvSpPr>
        <p:spPr>
          <a:xfrm>
            <a:off x="341425" y="296400"/>
            <a:ext cx="3888000" cy="11256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solidFill>
                  <a:srgbClr val="1C304A"/>
                </a:solidFill>
              </a:rPr>
              <a:t>Best practices for effective storytelling</a:t>
            </a:r>
            <a:endParaRPr>
              <a:solidFill>
                <a:srgbClr val="1C304A"/>
              </a:solidFill>
            </a:endParaRPr>
          </a:p>
          <a:p>
            <a:pPr marL="0" lvl="0" indent="0" rtl="0">
              <a:spcBef>
                <a:spcPts val="0"/>
              </a:spcBef>
              <a:spcAft>
                <a:spcPts val="0"/>
              </a:spcAft>
              <a:buNone/>
            </a:pPr>
            <a:endParaRPr/>
          </a:p>
        </p:txBody>
      </p:sp>
      <p:pic>
        <p:nvPicPr>
          <p:cNvPr id="465" name="Shape 465"/>
          <p:cNvPicPr preferRelativeResize="0"/>
          <p:nvPr/>
        </p:nvPicPr>
        <p:blipFill>
          <a:blip r:embed="rId3">
            <a:alphaModFix/>
          </a:blip>
          <a:stretch>
            <a:fillRect/>
          </a:stretch>
        </p:blipFill>
        <p:spPr>
          <a:xfrm>
            <a:off x="5746152" y="0"/>
            <a:ext cx="2371955" cy="6858000"/>
          </a:xfrm>
          <a:prstGeom prst="rect">
            <a:avLst/>
          </a:prstGeom>
          <a:noFill/>
          <a:ln>
            <a:noFill/>
          </a:ln>
        </p:spPr>
      </p:pic>
      <p:sp>
        <p:nvSpPr>
          <p:cNvPr id="5" name="Slide Number Placeholder 3"/>
          <p:cNvSpPr>
            <a:spLocks noGrp="1"/>
          </p:cNvSpPr>
          <p:nvPr>
            <p:ph type="sldNum" sz="quarter" idx="12"/>
          </p:nvPr>
        </p:nvSpPr>
        <p:spPr>
          <a:xfrm>
            <a:off x="6457950" y="6492875"/>
            <a:ext cx="2057400" cy="365100"/>
          </a:xfrm>
          <a:noFill/>
          <a:ln>
            <a:noFill/>
          </a:ln>
        </p:spPr>
        <p:txBody>
          <a:bodyPr spcFirstLastPara="1" wrap="square" lIns="91425" tIns="45700" rIns="91425" bIns="45700" anchor="b" anchorCtr="0">
            <a:noAutofit/>
          </a:bodyPr>
          <a:lstStyle/>
          <a:p>
            <a:fld id="{F16E087E-0EEA-40F0-966E-38FDF4542AF4}" type="slidenum">
              <a:rPr lang="en-US" sz="1200">
                <a:solidFill>
                  <a:schemeClr val="tx1"/>
                </a:solidFill>
                <a:latin typeface="Arial"/>
                <a:ea typeface="Arial"/>
                <a:cs typeface="Arial"/>
              </a:rPr>
              <a:pPr/>
              <a:t>37</a:t>
            </a:fld>
            <a:endParaRPr lang="en-US" sz="1200" dirty="0">
              <a:solidFill>
                <a:schemeClr val="tx1"/>
              </a:solidFill>
              <a:latin typeface="Arial"/>
              <a:ea typeface="Arial"/>
              <a:cs typeface="Arial"/>
            </a:endParaRPr>
          </a:p>
        </p:txBody>
      </p:sp>
    </p:spTree>
    <p:extLst>
      <p:ext uri="{BB962C8B-B14F-4D97-AF65-F5344CB8AC3E}">
        <p14:creationId xmlns:p14="http://schemas.microsoft.com/office/powerpoint/2010/main" val="3947331223"/>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69"/>
        <p:cNvGrpSpPr/>
        <p:nvPr/>
      </p:nvGrpSpPr>
      <p:grpSpPr>
        <a:xfrm>
          <a:off x="0" y="0"/>
          <a:ext cx="0" cy="0"/>
          <a:chOff x="0" y="0"/>
          <a:chExt cx="0" cy="0"/>
        </a:xfrm>
      </p:grpSpPr>
      <p:sp>
        <p:nvSpPr>
          <p:cNvPr id="470" name="Shape 470"/>
          <p:cNvSpPr txBox="1">
            <a:spLocks noGrp="1"/>
          </p:cNvSpPr>
          <p:nvPr>
            <p:ph type="ctrTitle"/>
          </p:nvPr>
        </p:nvSpPr>
        <p:spPr>
          <a:xfrm>
            <a:off x="365600" y="451800"/>
            <a:ext cx="3845100" cy="11256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Example of a good dashboard</a:t>
            </a:r>
            <a:endParaRPr/>
          </a:p>
        </p:txBody>
      </p:sp>
      <p:sp>
        <p:nvSpPr>
          <p:cNvPr id="471" name="Shape 471"/>
          <p:cNvSpPr txBox="1">
            <a:spLocks noGrp="1"/>
          </p:cNvSpPr>
          <p:nvPr>
            <p:ph type="body" idx="1"/>
          </p:nvPr>
        </p:nvSpPr>
        <p:spPr>
          <a:xfrm>
            <a:off x="381000" y="1676400"/>
            <a:ext cx="3868200" cy="4478000"/>
          </a:xfrm>
          <a:prstGeom prst="rect">
            <a:avLst/>
          </a:prstGeom>
        </p:spPr>
        <p:txBody>
          <a:bodyPr spcFirstLastPara="1" wrap="square" lIns="91425" tIns="91425" rIns="91425" bIns="91425" anchor="t" anchorCtr="0">
            <a:noAutofit/>
          </a:bodyPr>
          <a:lstStyle/>
          <a:p>
            <a:pPr marL="0" lvl="0" indent="0">
              <a:lnSpc>
                <a:spcPct val="150000"/>
              </a:lnSpc>
              <a:spcBef>
                <a:spcPts val="0"/>
              </a:spcBef>
              <a:spcAft>
                <a:spcPts val="0"/>
              </a:spcAft>
              <a:buNone/>
            </a:pPr>
            <a:r>
              <a:rPr lang="en" sz="1800" dirty="0"/>
              <a:t>GSA’s Digital Analytics Program</a:t>
            </a:r>
            <a:r>
              <a:rPr lang="en" sz="1800" dirty="0">
                <a:solidFill>
                  <a:srgbClr val="222222"/>
                </a:solidFill>
              </a:rPr>
              <a:t> </a:t>
            </a:r>
            <a:r>
              <a:rPr lang="en" sz="1800" dirty="0"/>
              <a:t>offers advanced Web analytics to federal agencies. Their data provides a window into how people interact with the government online.</a:t>
            </a:r>
            <a:endParaRPr sz="1800" dirty="0"/>
          </a:p>
          <a:p>
            <a:pPr marL="0" lvl="0" indent="0">
              <a:lnSpc>
                <a:spcPct val="150000"/>
              </a:lnSpc>
              <a:spcBef>
                <a:spcPts val="1000"/>
              </a:spcBef>
              <a:spcAft>
                <a:spcPts val="0"/>
              </a:spcAft>
              <a:buNone/>
            </a:pPr>
            <a:r>
              <a:rPr lang="en" sz="1800" dirty="0"/>
              <a:t>Their </a:t>
            </a:r>
            <a:r>
              <a:rPr lang="en" sz="1800" u="sng" dirty="0">
                <a:solidFill>
                  <a:srgbClr val="222222"/>
                </a:solidFill>
                <a:hlinkClick r:id="rId3"/>
              </a:rPr>
              <a:t>dashboard</a:t>
            </a:r>
            <a:r>
              <a:rPr lang="en" sz="1800" dirty="0"/>
              <a:t> embodies two of the most important elements of a good dashboard:  </a:t>
            </a:r>
            <a:endParaRPr sz="1800" dirty="0"/>
          </a:p>
          <a:p>
            <a:pPr marL="457200" lvl="0" indent="-342900" rtl="0">
              <a:lnSpc>
                <a:spcPct val="150000"/>
              </a:lnSpc>
              <a:spcBef>
                <a:spcPts val="1000"/>
              </a:spcBef>
              <a:spcAft>
                <a:spcPts val="0"/>
              </a:spcAft>
              <a:buSzPts val="1800"/>
              <a:buChar char="●"/>
            </a:pPr>
            <a:r>
              <a:rPr lang="en" sz="1800" dirty="0"/>
              <a:t>Glanceability</a:t>
            </a:r>
            <a:endParaRPr sz="1800" dirty="0"/>
          </a:p>
          <a:p>
            <a:pPr marL="457200" lvl="0" indent="-342900">
              <a:lnSpc>
                <a:spcPct val="150000"/>
              </a:lnSpc>
              <a:spcBef>
                <a:spcPts val="0"/>
              </a:spcBef>
              <a:spcAft>
                <a:spcPts val="0"/>
              </a:spcAft>
              <a:buSzPts val="1800"/>
              <a:buChar char="●"/>
            </a:pPr>
            <a:r>
              <a:rPr lang="en" sz="1800" dirty="0"/>
              <a:t>Simplicity</a:t>
            </a:r>
            <a:endParaRPr sz="1800" dirty="0"/>
          </a:p>
        </p:txBody>
      </p:sp>
      <p:pic>
        <p:nvPicPr>
          <p:cNvPr id="472" name="Shape 472"/>
          <p:cNvPicPr preferRelativeResize="0"/>
          <p:nvPr/>
        </p:nvPicPr>
        <p:blipFill>
          <a:blip r:embed="rId4">
            <a:alphaModFix/>
          </a:blip>
          <a:stretch>
            <a:fillRect/>
          </a:stretch>
        </p:blipFill>
        <p:spPr>
          <a:xfrm>
            <a:off x="4620175" y="1242335"/>
            <a:ext cx="4523826" cy="4373332"/>
          </a:xfrm>
          <a:prstGeom prst="rect">
            <a:avLst/>
          </a:prstGeom>
          <a:noFill/>
          <a:ln>
            <a:noFill/>
          </a:ln>
        </p:spPr>
      </p:pic>
      <p:sp>
        <p:nvSpPr>
          <p:cNvPr id="5" name="Slide Number Placeholder 3"/>
          <p:cNvSpPr>
            <a:spLocks noGrp="1"/>
          </p:cNvSpPr>
          <p:nvPr>
            <p:ph type="sldNum" sz="quarter" idx="12"/>
          </p:nvPr>
        </p:nvSpPr>
        <p:spPr>
          <a:xfrm>
            <a:off x="6457950" y="6492875"/>
            <a:ext cx="2057400" cy="365100"/>
          </a:xfrm>
          <a:noFill/>
          <a:ln>
            <a:noFill/>
          </a:ln>
        </p:spPr>
        <p:txBody>
          <a:bodyPr spcFirstLastPara="1" wrap="square" lIns="91425" tIns="45700" rIns="91425" bIns="45700" anchor="b" anchorCtr="0">
            <a:noAutofit/>
          </a:bodyPr>
          <a:lstStyle/>
          <a:p>
            <a:fld id="{F16E087E-0EEA-40F0-966E-38FDF4542AF4}" type="slidenum">
              <a:rPr lang="en-US" sz="1200">
                <a:solidFill>
                  <a:schemeClr val="tx1"/>
                </a:solidFill>
                <a:latin typeface="Arial"/>
                <a:ea typeface="Arial"/>
                <a:cs typeface="Arial"/>
                <a:sym typeface="Arial"/>
              </a:rPr>
              <a:pPr/>
              <a:t>38</a:t>
            </a:fld>
            <a:endParaRPr lang="en-US" sz="1200" dirty="0">
              <a:solidFill>
                <a:schemeClr val="tx1"/>
              </a:solidFill>
              <a:latin typeface="Arial"/>
              <a:ea typeface="Arial"/>
              <a:cs typeface="Arial"/>
              <a:sym typeface="Arial"/>
            </a:endParaRPr>
          </a:p>
        </p:txBody>
      </p:sp>
    </p:spTree>
    <p:extLst>
      <p:ext uri="{BB962C8B-B14F-4D97-AF65-F5344CB8AC3E}">
        <p14:creationId xmlns:p14="http://schemas.microsoft.com/office/powerpoint/2010/main" val="668196167"/>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76"/>
        <p:cNvGrpSpPr/>
        <p:nvPr/>
      </p:nvGrpSpPr>
      <p:grpSpPr>
        <a:xfrm>
          <a:off x="0" y="0"/>
          <a:ext cx="0" cy="0"/>
          <a:chOff x="0" y="0"/>
          <a:chExt cx="0" cy="0"/>
        </a:xfrm>
      </p:grpSpPr>
      <p:pic>
        <p:nvPicPr>
          <p:cNvPr id="477" name="Shape 477"/>
          <p:cNvPicPr preferRelativeResize="0"/>
          <p:nvPr/>
        </p:nvPicPr>
        <p:blipFill>
          <a:blip r:embed="rId3">
            <a:alphaModFix/>
          </a:blip>
          <a:stretch>
            <a:fillRect/>
          </a:stretch>
        </p:blipFill>
        <p:spPr>
          <a:xfrm>
            <a:off x="1576050" y="203202"/>
            <a:ext cx="7567942" cy="6451599"/>
          </a:xfrm>
          <a:prstGeom prst="rect">
            <a:avLst/>
          </a:prstGeom>
          <a:noFill/>
          <a:ln>
            <a:noFill/>
          </a:ln>
        </p:spPr>
      </p:pic>
      <p:sp>
        <p:nvSpPr>
          <p:cNvPr id="478" name="Shape 478"/>
          <p:cNvSpPr txBox="1"/>
          <p:nvPr/>
        </p:nvSpPr>
        <p:spPr>
          <a:xfrm>
            <a:off x="79750" y="1"/>
            <a:ext cx="1496400" cy="6654632"/>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en" sz="1800" dirty="0"/>
              <a:t>What’s wrong with this dashboard?</a:t>
            </a:r>
            <a:endParaRPr sz="1800" dirty="0"/>
          </a:p>
        </p:txBody>
      </p:sp>
      <p:sp>
        <p:nvSpPr>
          <p:cNvPr id="4" name="Slide Number Placeholder 3"/>
          <p:cNvSpPr>
            <a:spLocks noGrp="1"/>
          </p:cNvSpPr>
          <p:nvPr>
            <p:ph type="sldNum" sz="quarter" idx="12"/>
          </p:nvPr>
        </p:nvSpPr>
        <p:spPr>
          <a:xfrm>
            <a:off x="6457950" y="6492875"/>
            <a:ext cx="2057400" cy="365100"/>
          </a:xfrm>
          <a:noFill/>
          <a:ln>
            <a:noFill/>
          </a:ln>
        </p:spPr>
        <p:txBody>
          <a:bodyPr spcFirstLastPara="1" wrap="square" lIns="91425" tIns="45700" rIns="91425" bIns="45700" anchor="b" anchorCtr="0">
            <a:noAutofit/>
          </a:bodyPr>
          <a:lstStyle/>
          <a:p>
            <a:fld id="{F16E087E-0EEA-40F0-966E-38FDF4542AF4}" type="slidenum">
              <a:rPr lang="en-US" sz="1200">
                <a:solidFill>
                  <a:schemeClr val="tx1"/>
                </a:solidFill>
              </a:rPr>
              <a:pPr/>
              <a:t>39</a:t>
            </a:fld>
            <a:endParaRPr lang="en-US" sz="1200" dirty="0">
              <a:solidFill>
                <a:schemeClr val="tx1"/>
              </a:solidFill>
            </a:endParaRPr>
          </a:p>
        </p:txBody>
      </p:sp>
    </p:spTree>
    <p:extLst>
      <p:ext uri="{BB962C8B-B14F-4D97-AF65-F5344CB8AC3E}">
        <p14:creationId xmlns:p14="http://schemas.microsoft.com/office/powerpoint/2010/main" val="281252348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Shape 188"/>
          <p:cNvSpPr txBox="1">
            <a:spLocks noGrp="1"/>
          </p:cNvSpPr>
          <p:nvPr>
            <p:ph type="title"/>
          </p:nvPr>
        </p:nvSpPr>
        <p:spPr>
          <a:xfrm>
            <a:off x="1392072" y="0"/>
            <a:ext cx="7123278" cy="1269243"/>
          </a:xfrm>
          <a:prstGeom prst="rect">
            <a:avLst/>
          </a:prstGeom>
          <a:noFill/>
          <a:ln>
            <a:noFill/>
          </a:ln>
        </p:spPr>
        <p:txBody>
          <a:bodyPr spcFirstLastPara="1" wrap="square" lIns="91425" tIns="45700" rIns="91425" bIns="45700" anchor="b" anchorCtr="0">
            <a:noAutofit/>
          </a:bodyPr>
          <a:lstStyle/>
          <a:p>
            <a:pPr marL="0" marR="0" lvl="0" indent="0" algn="r" rtl="0">
              <a:lnSpc>
                <a:spcPct val="90000"/>
              </a:lnSpc>
              <a:spcBef>
                <a:spcPts val="0"/>
              </a:spcBef>
              <a:spcAft>
                <a:spcPts val="0"/>
              </a:spcAft>
              <a:buClr>
                <a:schemeClr val="dk1"/>
              </a:buClr>
              <a:buSzPts val="3200"/>
              <a:buFont typeface="Arial"/>
              <a:buNone/>
            </a:pPr>
            <a:r>
              <a:rPr lang="en-US" sz="3200" b="0" i="0" u="none" strike="noStrike" cap="none" dirty="0">
                <a:solidFill>
                  <a:schemeClr val="dk1"/>
                </a:solidFill>
                <a:latin typeface="Arial"/>
                <a:ea typeface="Arial"/>
                <a:cs typeface="Arial"/>
                <a:sym typeface="Arial"/>
              </a:rPr>
              <a:t>T</a:t>
            </a:r>
            <a:r>
              <a:rPr lang="en-US" dirty="0"/>
              <a:t>oday’s training</a:t>
            </a:r>
            <a:endParaRPr dirty="0"/>
          </a:p>
        </p:txBody>
      </p:sp>
      <p:graphicFrame>
        <p:nvGraphicFramePr>
          <p:cNvPr id="189" name="Shape 189"/>
          <p:cNvGraphicFramePr/>
          <p:nvPr>
            <p:extLst>
              <p:ext uri="{D42A27DB-BD31-4B8C-83A1-F6EECF244321}">
                <p14:modId xmlns:p14="http://schemas.microsoft.com/office/powerpoint/2010/main" val="4231804953"/>
              </p:ext>
            </p:extLst>
          </p:nvPr>
        </p:nvGraphicFramePr>
        <p:xfrm>
          <a:off x="685800" y="1600200"/>
          <a:ext cx="7696200" cy="4645750"/>
        </p:xfrm>
        <a:graphic>
          <a:graphicData uri="http://schemas.openxmlformats.org/drawingml/2006/table">
            <a:tbl>
              <a:tblPr firstRow="1" bandRow="1">
                <a:noFill/>
                <a:tableStyleId>{7272A869-B40F-4012-A53A-89CC0AAA3C84}</a:tableStyleId>
              </a:tblPr>
              <a:tblGrid>
                <a:gridCol w="7696200"/>
              </a:tblGrid>
              <a:tr h="630050">
                <a:tc>
                  <a:txBody>
                    <a:bodyPr/>
                    <a:lstStyle/>
                    <a:p>
                      <a:pPr marL="0" marR="0" lvl="0" indent="0" algn="l" rtl="0">
                        <a:lnSpc>
                          <a:spcPct val="107000"/>
                        </a:lnSpc>
                        <a:spcBef>
                          <a:spcPts val="0"/>
                        </a:spcBef>
                        <a:spcAft>
                          <a:spcPts val="0"/>
                        </a:spcAft>
                        <a:buNone/>
                      </a:pPr>
                      <a:r>
                        <a:rPr lang="en-US" sz="2400" b="1" dirty="0">
                          <a:solidFill>
                            <a:srgbClr val="FFFFFF"/>
                          </a:solidFill>
                        </a:rPr>
                        <a:t>Agenda</a:t>
                      </a:r>
                      <a:endParaRPr sz="1800" b="0" i="0" u="none" strike="noStrike" cap="none" dirty="0">
                        <a:latin typeface="Arial"/>
                        <a:ea typeface="Arial"/>
                        <a:cs typeface="Arial"/>
                        <a:sym typeface="Arial"/>
                      </a:endParaRPr>
                    </a:p>
                  </a:txBody>
                  <a:tcPr marL="91450" marR="91450" marT="45725" marB="45725" anchor="ctr">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solidFill>
                      <a:srgbClr val="072B62"/>
                    </a:solidFill>
                  </a:tcPr>
                </a:tc>
              </a:tr>
              <a:tr h="1003925">
                <a:tc>
                  <a:txBody>
                    <a:bodyPr/>
                    <a:lstStyle/>
                    <a:p>
                      <a:pPr marL="0" lvl="0" indent="0" rtl="0">
                        <a:lnSpc>
                          <a:spcPct val="107000"/>
                        </a:lnSpc>
                        <a:spcBef>
                          <a:spcPts val="0"/>
                        </a:spcBef>
                        <a:spcAft>
                          <a:spcPts val="0"/>
                        </a:spcAft>
                        <a:buClr>
                          <a:schemeClr val="dk1"/>
                        </a:buClr>
                        <a:buFont typeface="Arial"/>
                        <a:buNone/>
                      </a:pPr>
                      <a:r>
                        <a:rPr lang="en-US" sz="1800" b="1" dirty="0" smtClean="0">
                          <a:solidFill>
                            <a:srgbClr val="072C62"/>
                          </a:solidFill>
                        </a:rPr>
                        <a:t>Welcome and Overview                                                       </a:t>
                      </a:r>
                      <a:r>
                        <a:rPr lang="en-US" sz="1800" dirty="0" smtClean="0"/>
                        <a:t>Dana Roberts </a:t>
                      </a:r>
                      <a:endParaRPr lang="en-US" sz="1800" b="1" dirty="0">
                        <a:solidFill>
                          <a:srgbClr val="072C62"/>
                        </a:solidFill>
                      </a:endParaRPr>
                    </a:p>
                  </a:txBody>
                  <a:tcPr marL="91450" marR="91450" marT="45725" marB="45725" anchor="ctr">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solidFill>
                      <a:srgbClr val="D8DFEF"/>
                    </a:solidFill>
                  </a:tcPr>
                </a:tc>
              </a:tr>
              <a:tr h="1003925">
                <a:tc>
                  <a:txBody>
                    <a:bodyPr/>
                    <a:lstStyle/>
                    <a:p>
                      <a:pPr marL="0" marR="0" lvl="0" indent="0" algn="l" rtl="0">
                        <a:lnSpc>
                          <a:spcPct val="107000"/>
                        </a:lnSpc>
                        <a:spcBef>
                          <a:spcPts val="0"/>
                        </a:spcBef>
                        <a:spcAft>
                          <a:spcPts val="0"/>
                        </a:spcAft>
                        <a:buNone/>
                      </a:pPr>
                      <a:r>
                        <a:rPr lang="en-US" sz="1800" b="1" dirty="0" smtClean="0">
                          <a:solidFill>
                            <a:srgbClr val="072C62"/>
                          </a:solidFill>
                        </a:rPr>
                        <a:t>Performance Measurement Basics                               </a:t>
                      </a:r>
                      <a:r>
                        <a:rPr lang="en-US" sz="2000" b="0" i="0" u="none" strike="noStrike" cap="none" baseline="0" dirty="0" smtClean="0">
                          <a:solidFill>
                            <a:schemeClr val="dk1"/>
                          </a:solidFill>
                          <a:latin typeface="Arial"/>
                          <a:cs typeface="Arial"/>
                          <a:sym typeface="Arial"/>
                        </a:rPr>
                        <a:t> </a:t>
                      </a:r>
                      <a:r>
                        <a:rPr lang="en-US" sz="1800" dirty="0" smtClean="0">
                          <a:solidFill>
                            <a:srgbClr val="000000"/>
                          </a:solidFill>
                        </a:rPr>
                        <a:t>Boris </a:t>
                      </a:r>
                      <a:r>
                        <a:rPr lang="en-US" sz="1800" dirty="0">
                          <a:solidFill>
                            <a:srgbClr val="000000"/>
                          </a:solidFill>
                        </a:rPr>
                        <a:t>Arratia and </a:t>
                      </a:r>
                      <a:endParaRPr lang="en-US" sz="1800" dirty="0" smtClean="0">
                        <a:solidFill>
                          <a:srgbClr val="000000"/>
                        </a:solidFill>
                      </a:endParaRPr>
                    </a:p>
                    <a:p>
                      <a:pPr marL="0" marR="0" lvl="0" indent="0" algn="l" rtl="0">
                        <a:lnSpc>
                          <a:spcPct val="107000"/>
                        </a:lnSpc>
                        <a:spcBef>
                          <a:spcPts val="0"/>
                        </a:spcBef>
                        <a:spcAft>
                          <a:spcPts val="0"/>
                        </a:spcAft>
                        <a:buNone/>
                      </a:pPr>
                      <a:r>
                        <a:rPr lang="en-US" sz="1800" dirty="0" smtClean="0">
                          <a:solidFill>
                            <a:srgbClr val="000000"/>
                          </a:solidFill>
                        </a:rPr>
                        <a:t>                                                                                         Steve </a:t>
                      </a:r>
                      <a:r>
                        <a:rPr lang="en-US" sz="1800" dirty="0">
                          <a:solidFill>
                            <a:srgbClr val="000000"/>
                          </a:solidFill>
                        </a:rPr>
                        <a:t>Richardson</a:t>
                      </a:r>
                      <a:endParaRPr sz="2000" b="0" i="0" u="none" strike="noStrike" cap="none" dirty="0">
                        <a:latin typeface="Arial"/>
                        <a:ea typeface="Arial"/>
                        <a:cs typeface="Arial"/>
                        <a:sym typeface="Arial"/>
                      </a:endParaRPr>
                    </a:p>
                  </a:txBody>
                  <a:tcPr marL="91450" marR="91450" marT="45725" marB="45725" anchor="ctr">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solidFill>
                      <a:srgbClr val="F2F2F2"/>
                    </a:solidFill>
                  </a:tcPr>
                </a:tc>
              </a:tr>
              <a:tr h="1003925">
                <a:tc>
                  <a:txBody>
                    <a:bodyPr/>
                    <a:lstStyle/>
                    <a:p>
                      <a:pPr marL="0" marR="0" lvl="0" indent="0" algn="l" rtl="0">
                        <a:lnSpc>
                          <a:spcPct val="107000"/>
                        </a:lnSpc>
                        <a:spcBef>
                          <a:spcPts val="0"/>
                        </a:spcBef>
                        <a:spcAft>
                          <a:spcPts val="0"/>
                        </a:spcAft>
                        <a:buNone/>
                      </a:pPr>
                      <a:r>
                        <a:rPr lang="en-US" sz="1800" b="1" dirty="0" err="1" smtClean="0">
                          <a:solidFill>
                            <a:srgbClr val="072C62"/>
                          </a:solidFill>
                        </a:rPr>
                        <a:t>Dashboarding</a:t>
                      </a:r>
                      <a:r>
                        <a:rPr lang="en-US" sz="2000" b="0" i="0" u="none" strike="noStrike" cap="none" baseline="0" dirty="0" smtClean="0">
                          <a:solidFill>
                            <a:schemeClr val="dk1"/>
                          </a:solidFill>
                          <a:latin typeface="Arial"/>
                          <a:cs typeface="Arial"/>
                          <a:sym typeface="Arial"/>
                        </a:rPr>
                        <a:t>                                                               </a:t>
                      </a:r>
                      <a:r>
                        <a:rPr lang="en-US" sz="1800" dirty="0" smtClean="0">
                          <a:solidFill>
                            <a:srgbClr val="000000"/>
                          </a:solidFill>
                        </a:rPr>
                        <a:t>Todd </a:t>
                      </a:r>
                      <a:r>
                        <a:rPr lang="en-US" sz="1800" dirty="0">
                          <a:solidFill>
                            <a:srgbClr val="000000"/>
                          </a:solidFill>
                        </a:rPr>
                        <a:t>Coleman</a:t>
                      </a:r>
                      <a:endParaRPr sz="1600" dirty="0"/>
                    </a:p>
                  </a:txBody>
                  <a:tcPr marL="91450" marR="91450" marT="45725" marB="45725" anchor="ctr">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solidFill>
                      <a:srgbClr val="D8DFEF"/>
                    </a:solidFill>
                  </a:tcPr>
                </a:tc>
              </a:tr>
              <a:tr h="1003925">
                <a:tc>
                  <a:txBody>
                    <a:bodyPr/>
                    <a:lstStyle/>
                    <a:p>
                      <a:pPr marL="0" lvl="0" indent="0" rtl="0">
                        <a:lnSpc>
                          <a:spcPct val="107000"/>
                        </a:lnSpc>
                        <a:spcBef>
                          <a:spcPts val="0"/>
                        </a:spcBef>
                        <a:spcAft>
                          <a:spcPts val="0"/>
                        </a:spcAft>
                        <a:buClr>
                          <a:schemeClr val="dk1"/>
                        </a:buClr>
                        <a:buFont typeface="Arial"/>
                        <a:buNone/>
                      </a:pPr>
                      <a:r>
                        <a:rPr lang="en-US" sz="1800" b="1" dirty="0">
                          <a:solidFill>
                            <a:srgbClr val="072C62"/>
                          </a:solidFill>
                        </a:rPr>
                        <a:t>Data Driven </a:t>
                      </a:r>
                      <a:r>
                        <a:rPr lang="en-US" sz="1800" b="1" dirty="0" smtClean="0">
                          <a:solidFill>
                            <a:srgbClr val="072C62"/>
                          </a:solidFill>
                        </a:rPr>
                        <a:t>Reviews                                                            </a:t>
                      </a:r>
                      <a:r>
                        <a:rPr lang="en-US" sz="1800" dirty="0" smtClean="0"/>
                        <a:t>Dana </a:t>
                      </a:r>
                      <a:r>
                        <a:rPr lang="en-US" sz="1800" dirty="0"/>
                        <a:t>Roberts</a:t>
                      </a:r>
                      <a:endParaRPr sz="1800" b="1" dirty="0">
                        <a:solidFill>
                          <a:srgbClr val="072C62"/>
                        </a:solidFill>
                      </a:endParaRPr>
                    </a:p>
                  </a:txBody>
                  <a:tcPr marL="91450" marR="91450" marT="45725" marB="45725" anchor="ctr">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solidFill>
                      <a:srgbClr val="F2F2F2"/>
                    </a:solidFill>
                  </a:tcPr>
                </a:tc>
              </a:tr>
            </a:tbl>
          </a:graphicData>
        </a:graphic>
      </p:graphicFrame>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82"/>
        <p:cNvGrpSpPr/>
        <p:nvPr/>
      </p:nvGrpSpPr>
      <p:grpSpPr>
        <a:xfrm>
          <a:off x="0" y="0"/>
          <a:ext cx="0" cy="0"/>
          <a:chOff x="0" y="0"/>
          <a:chExt cx="0" cy="0"/>
        </a:xfrm>
      </p:grpSpPr>
      <p:sp>
        <p:nvSpPr>
          <p:cNvPr id="483" name="Shape 483"/>
          <p:cNvSpPr txBox="1"/>
          <p:nvPr/>
        </p:nvSpPr>
        <p:spPr>
          <a:xfrm>
            <a:off x="79750" y="76200"/>
            <a:ext cx="1496400" cy="6578433"/>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800" dirty="0"/>
              <a:t>What’s wrong with this dashboard?</a:t>
            </a:r>
            <a:endParaRPr sz="1800" dirty="0"/>
          </a:p>
        </p:txBody>
      </p:sp>
      <p:pic>
        <p:nvPicPr>
          <p:cNvPr id="484" name="Shape 484"/>
          <p:cNvPicPr preferRelativeResize="0"/>
          <p:nvPr/>
        </p:nvPicPr>
        <p:blipFill>
          <a:blip r:embed="rId3">
            <a:alphaModFix/>
          </a:blip>
          <a:stretch>
            <a:fillRect/>
          </a:stretch>
        </p:blipFill>
        <p:spPr>
          <a:xfrm>
            <a:off x="1728553" y="203200"/>
            <a:ext cx="6271385" cy="6451597"/>
          </a:xfrm>
          <a:prstGeom prst="rect">
            <a:avLst/>
          </a:prstGeom>
          <a:noFill/>
          <a:ln>
            <a:noFill/>
          </a:ln>
        </p:spPr>
      </p:pic>
      <p:sp>
        <p:nvSpPr>
          <p:cNvPr id="4" name="Slide Number Placeholder 3"/>
          <p:cNvSpPr>
            <a:spLocks noGrp="1"/>
          </p:cNvSpPr>
          <p:nvPr>
            <p:ph type="sldNum" sz="quarter" idx="12"/>
          </p:nvPr>
        </p:nvSpPr>
        <p:spPr>
          <a:xfrm>
            <a:off x="6457950" y="6492875"/>
            <a:ext cx="2057400" cy="365100"/>
          </a:xfrm>
          <a:noFill/>
          <a:ln>
            <a:noFill/>
          </a:ln>
        </p:spPr>
        <p:txBody>
          <a:bodyPr spcFirstLastPara="1" wrap="square" lIns="91425" tIns="45700" rIns="91425" bIns="45700" anchor="b" anchorCtr="0">
            <a:noAutofit/>
          </a:bodyPr>
          <a:lstStyle/>
          <a:p>
            <a:fld id="{F16E087E-0EEA-40F0-966E-38FDF4542AF4}" type="slidenum">
              <a:rPr lang="en-US" sz="1200">
                <a:solidFill>
                  <a:schemeClr val="tx1"/>
                </a:solidFill>
              </a:rPr>
              <a:pPr/>
              <a:t>40</a:t>
            </a:fld>
            <a:endParaRPr lang="en-US" sz="1200" dirty="0">
              <a:solidFill>
                <a:schemeClr val="tx1"/>
              </a:solidFill>
            </a:endParaRPr>
          </a:p>
        </p:txBody>
      </p:sp>
    </p:spTree>
    <p:extLst>
      <p:ext uri="{BB962C8B-B14F-4D97-AF65-F5344CB8AC3E}">
        <p14:creationId xmlns:p14="http://schemas.microsoft.com/office/powerpoint/2010/main" val="3315515513"/>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88"/>
        <p:cNvGrpSpPr/>
        <p:nvPr/>
      </p:nvGrpSpPr>
      <p:grpSpPr>
        <a:xfrm>
          <a:off x="0" y="0"/>
          <a:ext cx="0" cy="0"/>
          <a:chOff x="0" y="0"/>
          <a:chExt cx="0" cy="0"/>
        </a:xfrm>
      </p:grpSpPr>
      <p:sp>
        <p:nvSpPr>
          <p:cNvPr id="489" name="Shape 489"/>
          <p:cNvSpPr txBox="1"/>
          <p:nvPr/>
        </p:nvSpPr>
        <p:spPr>
          <a:xfrm>
            <a:off x="79750" y="76200"/>
            <a:ext cx="1496400" cy="6578433"/>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800" dirty="0"/>
              <a:t>What’s wrong with this dashboard?</a:t>
            </a:r>
            <a:endParaRPr sz="1800" dirty="0"/>
          </a:p>
        </p:txBody>
      </p:sp>
      <p:pic>
        <p:nvPicPr>
          <p:cNvPr id="490" name="Shape 490"/>
          <p:cNvPicPr preferRelativeResize="0"/>
          <p:nvPr/>
        </p:nvPicPr>
        <p:blipFill>
          <a:blip r:embed="rId3">
            <a:alphaModFix/>
          </a:blip>
          <a:stretch>
            <a:fillRect/>
          </a:stretch>
        </p:blipFill>
        <p:spPr>
          <a:xfrm>
            <a:off x="1728553" y="203202"/>
            <a:ext cx="7263049" cy="6381081"/>
          </a:xfrm>
          <a:prstGeom prst="rect">
            <a:avLst/>
          </a:prstGeom>
          <a:noFill/>
          <a:ln>
            <a:noFill/>
          </a:ln>
        </p:spPr>
      </p:pic>
      <p:sp>
        <p:nvSpPr>
          <p:cNvPr id="4" name="Slide Number Placeholder 3"/>
          <p:cNvSpPr>
            <a:spLocks noGrp="1"/>
          </p:cNvSpPr>
          <p:nvPr>
            <p:ph type="sldNum" sz="quarter" idx="12"/>
          </p:nvPr>
        </p:nvSpPr>
        <p:spPr>
          <a:xfrm>
            <a:off x="6457950" y="6492875"/>
            <a:ext cx="2057400" cy="365100"/>
          </a:xfrm>
          <a:noFill/>
          <a:ln>
            <a:noFill/>
          </a:ln>
        </p:spPr>
        <p:txBody>
          <a:bodyPr spcFirstLastPara="1" wrap="square" lIns="91425" tIns="45700" rIns="91425" bIns="45700" anchor="b" anchorCtr="0">
            <a:noAutofit/>
          </a:bodyPr>
          <a:lstStyle/>
          <a:p>
            <a:fld id="{F16E087E-0EEA-40F0-966E-38FDF4542AF4}" type="slidenum">
              <a:rPr lang="en-US" sz="1200">
                <a:solidFill>
                  <a:schemeClr val="tx1"/>
                </a:solidFill>
              </a:rPr>
              <a:pPr/>
              <a:t>41</a:t>
            </a:fld>
            <a:endParaRPr lang="en-US" sz="1200" dirty="0">
              <a:solidFill>
                <a:schemeClr val="tx1"/>
              </a:solidFill>
            </a:endParaRPr>
          </a:p>
        </p:txBody>
      </p:sp>
    </p:spTree>
    <p:extLst>
      <p:ext uri="{BB962C8B-B14F-4D97-AF65-F5344CB8AC3E}">
        <p14:creationId xmlns:p14="http://schemas.microsoft.com/office/powerpoint/2010/main" val="2112308083"/>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Shape 228"/>
          <p:cNvSpPr txBox="1">
            <a:spLocks noGrp="1"/>
          </p:cNvSpPr>
          <p:nvPr>
            <p:ph type="title"/>
          </p:nvPr>
        </p:nvSpPr>
        <p:spPr>
          <a:xfrm>
            <a:off x="623888" y="1709739"/>
            <a:ext cx="7886700" cy="2852700"/>
          </a:xfrm>
          <a:prstGeom prst="rect">
            <a:avLst/>
          </a:prstGeom>
          <a:noFill/>
          <a:ln>
            <a:noFill/>
          </a:ln>
        </p:spPr>
        <p:txBody>
          <a:bodyPr spcFirstLastPara="1" wrap="square" lIns="91425" tIns="45700" rIns="91425" bIns="45700" anchor="b" anchorCtr="0">
            <a:noAutofit/>
          </a:bodyPr>
          <a:lstStyle/>
          <a:p>
            <a:pPr marL="0" marR="0" lvl="0" indent="0" algn="l" rtl="0">
              <a:lnSpc>
                <a:spcPct val="107000"/>
              </a:lnSpc>
              <a:spcBef>
                <a:spcPts val="0"/>
              </a:spcBef>
              <a:spcAft>
                <a:spcPts val="0"/>
              </a:spcAft>
              <a:buClr>
                <a:srgbClr val="072C62"/>
              </a:buClr>
              <a:buSzPts val="6000"/>
              <a:buFont typeface="Arial"/>
              <a:buNone/>
            </a:pPr>
            <a:r>
              <a:rPr lang="en-US" b="1" dirty="0">
                <a:solidFill>
                  <a:srgbClr val="072C62"/>
                </a:solidFill>
              </a:rPr>
              <a:t>Data Driven </a:t>
            </a:r>
            <a:r>
              <a:rPr lang="en-US" b="1" dirty="0" smtClean="0">
                <a:solidFill>
                  <a:srgbClr val="072C62"/>
                </a:solidFill>
              </a:rPr>
              <a:t>Reviews</a:t>
            </a:r>
            <a:br>
              <a:rPr lang="en-US" b="1" dirty="0" smtClean="0">
                <a:solidFill>
                  <a:srgbClr val="072C62"/>
                </a:solidFill>
              </a:rPr>
            </a:br>
            <a:r>
              <a:rPr lang="en-US" b="1" dirty="0" smtClean="0">
                <a:solidFill>
                  <a:srgbClr val="072C62"/>
                </a:solidFill>
              </a:rPr>
              <a:t>(AKA Stats)</a:t>
            </a:r>
            <a:endParaRPr sz="6000" b="0" i="0" u="none" strike="noStrike" cap="none" dirty="0">
              <a:solidFill>
                <a:srgbClr val="072B62"/>
              </a:solidFill>
              <a:latin typeface="Arial"/>
              <a:ea typeface="Arial"/>
              <a:cs typeface="Arial"/>
              <a:sym typeface="Arial"/>
            </a:endParaRPr>
          </a:p>
        </p:txBody>
      </p:sp>
      <p:sp>
        <p:nvSpPr>
          <p:cNvPr id="229" name="Shape 229"/>
          <p:cNvSpPr txBox="1">
            <a:spLocks noGrp="1"/>
          </p:cNvSpPr>
          <p:nvPr>
            <p:ph type="body" idx="1"/>
          </p:nvPr>
        </p:nvSpPr>
        <p:spPr>
          <a:xfrm>
            <a:off x="623888" y="4589464"/>
            <a:ext cx="7886700" cy="150030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7F7F7F"/>
              </a:buClr>
              <a:buSzPts val="2400"/>
              <a:buFont typeface="Arial"/>
              <a:buNone/>
            </a:pPr>
            <a:r>
              <a:rPr lang="en-US"/>
              <a:t>Dana Roberts</a:t>
            </a:r>
            <a:endParaRPr/>
          </a:p>
        </p:txBody>
      </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Shape 246"/>
          <p:cNvSpPr txBox="1">
            <a:spLocks noGrp="1"/>
          </p:cNvSpPr>
          <p:nvPr>
            <p:ph type="title"/>
          </p:nvPr>
        </p:nvSpPr>
        <p:spPr>
          <a:xfrm>
            <a:off x="1392072" y="0"/>
            <a:ext cx="7123200" cy="1269300"/>
          </a:xfrm>
          <a:prstGeom prst="rect">
            <a:avLst/>
          </a:prstGeom>
          <a:noFill/>
          <a:ln>
            <a:noFill/>
          </a:ln>
        </p:spPr>
        <p:txBody>
          <a:bodyPr spcFirstLastPara="1" wrap="square" lIns="91425" tIns="45700" rIns="91425" bIns="45700" anchor="b" anchorCtr="0">
            <a:noAutofit/>
          </a:bodyPr>
          <a:lstStyle/>
          <a:p>
            <a:pPr marL="0" marR="0" lvl="0" indent="0" algn="r" rtl="0">
              <a:lnSpc>
                <a:spcPct val="90000"/>
              </a:lnSpc>
              <a:spcBef>
                <a:spcPts val="0"/>
              </a:spcBef>
              <a:spcAft>
                <a:spcPts val="0"/>
              </a:spcAft>
              <a:buClr>
                <a:schemeClr val="dk1"/>
              </a:buClr>
              <a:buSzPts val="3200"/>
              <a:buFont typeface="Arial"/>
              <a:buNone/>
            </a:pPr>
            <a:r>
              <a:rPr lang="en-US"/>
              <a:t>Where did DDRs come from?</a:t>
            </a:r>
            <a:endParaRPr sz="3200" b="0" i="0" u="none" strike="noStrike" cap="none">
              <a:solidFill>
                <a:schemeClr val="dk1"/>
              </a:solidFill>
              <a:latin typeface="Arial"/>
              <a:ea typeface="Arial"/>
              <a:cs typeface="Arial"/>
              <a:sym typeface="Arial"/>
            </a:endParaRPr>
          </a:p>
        </p:txBody>
      </p:sp>
      <p:grpSp>
        <p:nvGrpSpPr>
          <p:cNvPr id="247" name="Shape 247"/>
          <p:cNvGrpSpPr/>
          <p:nvPr/>
        </p:nvGrpSpPr>
        <p:grpSpPr>
          <a:xfrm>
            <a:off x="496707" y="1456589"/>
            <a:ext cx="5396149" cy="5016623"/>
            <a:chOff x="2604900" y="2200950"/>
            <a:chExt cx="3934200" cy="3936150"/>
          </a:xfrm>
        </p:grpSpPr>
        <p:grpSp>
          <p:nvGrpSpPr>
            <p:cNvPr id="248" name="Shape 248"/>
            <p:cNvGrpSpPr/>
            <p:nvPr/>
          </p:nvGrpSpPr>
          <p:grpSpPr>
            <a:xfrm>
              <a:off x="2961500" y="2916600"/>
              <a:ext cx="3221100" cy="3220500"/>
              <a:chOff x="2961500" y="961400"/>
              <a:chExt cx="3221100" cy="3220500"/>
            </a:xfrm>
          </p:grpSpPr>
          <p:sp>
            <p:nvSpPr>
              <p:cNvPr id="249" name="Shape 249"/>
              <p:cNvSpPr/>
              <p:nvPr/>
            </p:nvSpPr>
            <p:spPr>
              <a:xfrm>
                <a:off x="2961500" y="961400"/>
                <a:ext cx="3221100" cy="3220500"/>
              </a:xfrm>
              <a:prstGeom prst="ellipse">
                <a:avLst/>
              </a:prstGeom>
              <a:solidFill>
                <a:srgbClr val="B02C2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0" name="Shape 250"/>
              <p:cNvSpPr txBox="1"/>
              <p:nvPr/>
            </p:nvSpPr>
            <p:spPr>
              <a:xfrm>
                <a:off x="3782900" y="1200950"/>
                <a:ext cx="1578000" cy="744000"/>
              </a:xfrm>
              <a:prstGeom prst="rect">
                <a:avLst/>
              </a:prstGeom>
              <a:noFill/>
              <a:ln>
                <a:noFill/>
              </a:ln>
            </p:spPr>
            <p:txBody>
              <a:bodyPr spcFirstLastPara="1" wrap="square" lIns="91425" tIns="91425" rIns="91425" bIns="91425" anchor="ctr" anchorCtr="0">
                <a:noAutofit/>
              </a:bodyPr>
              <a:lstStyle/>
              <a:p>
                <a:pPr marL="0" lvl="0" indent="0" algn="ctr">
                  <a:spcBef>
                    <a:spcPts val="0"/>
                  </a:spcBef>
                  <a:spcAft>
                    <a:spcPts val="0"/>
                  </a:spcAft>
                  <a:buNone/>
                </a:pPr>
                <a:r>
                  <a:rPr lang="en-US" sz="1000">
                    <a:solidFill>
                      <a:srgbClr val="FFFFFF"/>
                    </a:solidFill>
                    <a:latin typeface="Roboto"/>
                    <a:ea typeface="Roboto"/>
                    <a:cs typeface="Roboto"/>
                    <a:sym typeface="Roboto"/>
                  </a:rPr>
                  <a:t>Vestibulum congue </a:t>
                </a:r>
                <a:endParaRPr sz="1000">
                  <a:solidFill>
                    <a:srgbClr val="FFFFFF"/>
                  </a:solidFill>
                  <a:latin typeface="Roboto"/>
                  <a:ea typeface="Roboto"/>
                  <a:cs typeface="Roboto"/>
                  <a:sym typeface="Roboto"/>
                </a:endParaRPr>
              </a:p>
            </p:txBody>
          </p:sp>
        </p:grpSp>
        <p:grpSp>
          <p:nvGrpSpPr>
            <p:cNvPr id="251" name="Shape 251"/>
            <p:cNvGrpSpPr/>
            <p:nvPr/>
          </p:nvGrpSpPr>
          <p:grpSpPr>
            <a:xfrm>
              <a:off x="3474050" y="3941400"/>
              <a:ext cx="2195700" cy="2195700"/>
              <a:chOff x="3474050" y="1986200"/>
              <a:chExt cx="2195700" cy="2195700"/>
            </a:xfrm>
          </p:grpSpPr>
          <p:sp>
            <p:nvSpPr>
              <p:cNvPr id="252" name="Shape 252"/>
              <p:cNvSpPr/>
              <p:nvPr/>
            </p:nvSpPr>
            <p:spPr>
              <a:xfrm>
                <a:off x="3474050" y="1986200"/>
                <a:ext cx="2195700" cy="2195700"/>
              </a:xfrm>
              <a:prstGeom prst="ellipse">
                <a:avLst/>
              </a:prstGeom>
              <a:solidFill>
                <a:srgbClr val="D8382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3" name="Shape 253"/>
              <p:cNvSpPr txBox="1"/>
              <p:nvPr/>
            </p:nvSpPr>
            <p:spPr>
              <a:xfrm>
                <a:off x="3833274" y="2817050"/>
                <a:ext cx="1477200" cy="534000"/>
              </a:xfrm>
              <a:prstGeom prst="rect">
                <a:avLst/>
              </a:prstGeom>
              <a:noFill/>
              <a:ln>
                <a:noFill/>
              </a:ln>
            </p:spPr>
            <p:txBody>
              <a:bodyPr spcFirstLastPara="1" wrap="square" lIns="91425" tIns="91425" rIns="91425" bIns="91425" anchor="ctr" anchorCtr="0">
                <a:noAutofit/>
              </a:bodyPr>
              <a:lstStyle/>
              <a:p>
                <a:pPr marL="0" lvl="0" indent="0" algn="ctr">
                  <a:spcBef>
                    <a:spcPts val="0"/>
                  </a:spcBef>
                  <a:spcAft>
                    <a:spcPts val="0"/>
                  </a:spcAft>
                  <a:buNone/>
                </a:pPr>
                <a:r>
                  <a:rPr lang="en-US" sz="1000">
                    <a:solidFill>
                      <a:srgbClr val="FFFFFF"/>
                    </a:solidFill>
                    <a:latin typeface="Roboto"/>
                    <a:ea typeface="Roboto"/>
                    <a:cs typeface="Roboto"/>
                    <a:sym typeface="Roboto"/>
                  </a:rPr>
                  <a:t>Vestibulum congue </a:t>
                </a:r>
                <a:endParaRPr sz="1000">
                  <a:solidFill>
                    <a:srgbClr val="FFFFFF"/>
                  </a:solidFill>
                  <a:latin typeface="Roboto"/>
                  <a:ea typeface="Roboto"/>
                  <a:cs typeface="Roboto"/>
                  <a:sym typeface="Roboto"/>
                </a:endParaRPr>
              </a:p>
            </p:txBody>
          </p:sp>
        </p:grpSp>
        <p:grpSp>
          <p:nvGrpSpPr>
            <p:cNvPr id="254" name="Shape 254"/>
            <p:cNvGrpSpPr/>
            <p:nvPr/>
          </p:nvGrpSpPr>
          <p:grpSpPr>
            <a:xfrm>
              <a:off x="2604900" y="2200950"/>
              <a:ext cx="3934200" cy="3933300"/>
              <a:chOff x="2604900" y="605090"/>
              <a:chExt cx="3934200" cy="3933300"/>
            </a:xfrm>
          </p:grpSpPr>
          <p:sp>
            <p:nvSpPr>
              <p:cNvPr id="255" name="Shape 255"/>
              <p:cNvSpPr/>
              <p:nvPr/>
            </p:nvSpPr>
            <p:spPr>
              <a:xfrm>
                <a:off x="2604900" y="605090"/>
                <a:ext cx="3934200" cy="3933300"/>
              </a:xfrm>
              <a:prstGeom prst="ellipse">
                <a:avLst/>
              </a:prstGeom>
              <a:solidFill>
                <a:srgbClr val="99999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6" name="Shape 256"/>
              <p:cNvSpPr txBox="1"/>
              <p:nvPr/>
            </p:nvSpPr>
            <p:spPr>
              <a:xfrm>
                <a:off x="3608400" y="663984"/>
                <a:ext cx="1927200" cy="687600"/>
              </a:xfrm>
              <a:prstGeom prst="rect">
                <a:avLst/>
              </a:prstGeom>
              <a:noFill/>
              <a:ln>
                <a:noFill/>
              </a:ln>
            </p:spPr>
            <p:txBody>
              <a:bodyPr spcFirstLastPara="1" wrap="square" lIns="91425" tIns="91425" rIns="91425" bIns="91425" anchor="ctr" anchorCtr="0">
                <a:noAutofit/>
              </a:bodyPr>
              <a:lstStyle/>
              <a:p>
                <a:pPr marL="0" lvl="0" indent="0" algn="ctr">
                  <a:spcBef>
                    <a:spcPts val="0"/>
                  </a:spcBef>
                  <a:spcAft>
                    <a:spcPts val="0"/>
                  </a:spcAft>
                  <a:buNone/>
                </a:pPr>
                <a:r>
                  <a:rPr lang="en-US" sz="1800" dirty="0">
                    <a:latin typeface="Roboto"/>
                    <a:ea typeface="Roboto"/>
                    <a:cs typeface="Roboto"/>
                    <a:sym typeface="Roboto"/>
                  </a:rPr>
                  <a:t>Federal Agency, Bureau, Program, Goal DDRs</a:t>
                </a:r>
                <a:endParaRPr sz="1800" dirty="0">
                  <a:latin typeface="Roboto"/>
                  <a:ea typeface="Roboto"/>
                  <a:cs typeface="Roboto"/>
                  <a:sym typeface="Roboto"/>
                </a:endParaRPr>
              </a:p>
            </p:txBody>
          </p:sp>
        </p:grpSp>
        <p:grpSp>
          <p:nvGrpSpPr>
            <p:cNvPr id="257" name="Shape 257"/>
            <p:cNvGrpSpPr/>
            <p:nvPr/>
          </p:nvGrpSpPr>
          <p:grpSpPr>
            <a:xfrm>
              <a:off x="2961450" y="2913750"/>
              <a:ext cx="3221100" cy="3220500"/>
              <a:chOff x="2961450" y="1317890"/>
              <a:chExt cx="3221100" cy="3220500"/>
            </a:xfrm>
          </p:grpSpPr>
          <p:sp>
            <p:nvSpPr>
              <p:cNvPr id="258" name="Shape 258"/>
              <p:cNvSpPr/>
              <p:nvPr/>
            </p:nvSpPr>
            <p:spPr>
              <a:xfrm>
                <a:off x="2961450" y="1317890"/>
                <a:ext cx="3221100" cy="3220500"/>
              </a:xfrm>
              <a:prstGeom prst="ellipse">
                <a:avLst/>
              </a:prstGeom>
              <a:solidFill>
                <a:srgbClr val="B7B7B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9" name="Shape 259"/>
              <p:cNvSpPr txBox="1"/>
              <p:nvPr/>
            </p:nvSpPr>
            <p:spPr>
              <a:xfrm>
                <a:off x="3783000" y="1557225"/>
                <a:ext cx="1578000" cy="56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dirty="0">
                    <a:latin typeface="Roboto"/>
                    <a:ea typeface="Roboto"/>
                    <a:cs typeface="Roboto"/>
                    <a:sym typeface="Roboto"/>
                  </a:rPr>
                  <a:t>State Management Stats</a:t>
                </a:r>
                <a:endParaRPr sz="1800" dirty="0">
                  <a:latin typeface="Roboto"/>
                  <a:ea typeface="Roboto"/>
                  <a:cs typeface="Roboto"/>
                  <a:sym typeface="Roboto"/>
                </a:endParaRPr>
              </a:p>
              <a:p>
                <a:pPr marL="0" lvl="0" indent="0" algn="ctr">
                  <a:spcBef>
                    <a:spcPts val="0"/>
                  </a:spcBef>
                  <a:spcAft>
                    <a:spcPts val="0"/>
                  </a:spcAft>
                  <a:buNone/>
                </a:pPr>
                <a:r>
                  <a:rPr lang="en-US" sz="1800" dirty="0">
                    <a:latin typeface="Roboto"/>
                    <a:ea typeface="Roboto"/>
                    <a:cs typeface="Roboto"/>
                    <a:sym typeface="Roboto"/>
                  </a:rPr>
                  <a:t>“State Stat”</a:t>
                </a:r>
                <a:endParaRPr sz="1800" dirty="0">
                  <a:latin typeface="Roboto"/>
                  <a:ea typeface="Roboto"/>
                  <a:cs typeface="Roboto"/>
                  <a:sym typeface="Roboto"/>
                </a:endParaRPr>
              </a:p>
            </p:txBody>
          </p:sp>
        </p:grpSp>
        <p:grpSp>
          <p:nvGrpSpPr>
            <p:cNvPr id="260" name="Shape 260"/>
            <p:cNvGrpSpPr/>
            <p:nvPr/>
          </p:nvGrpSpPr>
          <p:grpSpPr>
            <a:xfrm>
              <a:off x="3401700" y="3793650"/>
              <a:ext cx="2340600" cy="2340600"/>
              <a:chOff x="3401700" y="2197790"/>
              <a:chExt cx="2340600" cy="2340600"/>
            </a:xfrm>
          </p:grpSpPr>
          <p:sp>
            <p:nvSpPr>
              <p:cNvPr id="261" name="Shape 261"/>
              <p:cNvSpPr/>
              <p:nvPr/>
            </p:nvSpPr>
            <p:spPr>
              <a:xfrm>
                <a:off x="3401700" y="2197790"/>
                <a:ext cx="2340600" cy="2340600"/>
              </a:xfrm>
              <a:prstGeom prst="ellipse">
                <a:avLst/>
              </a:prstGeom>
              <a:solidFill>
                <a:srgbClr val="CCCCC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2" name="Shape 262"/>
              <p:cNvSpPr txBox="1"/>
              <p:nvPr/>
            </p:nvSpPr>
            <p:spPr>
              <a:xfrm>
                <a:off x="3720773" y="2415743"/>
                <a:ext cx="1702200" cy="534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dirty="0">
                    <a:latin typeface="Roboto"/>
                    <a:ea typeface="Roboto"/>
                    <a:cs typeface="Roboto"/>
                    <a:sym typeface="Roboto"/>
                  </a:rPr>
                  <a:t>Other City Services</a:t>
                </a:r>
                <a:br>
                  <a:rPr lang="en-US" sz="1800" dirty="0">
                    <a:latin typeface="Roboto"/>
                    <a:ea typeface="Roboto"/>
                    <a:cs typeface="Roboto"/>
                    <a:sym typeface="Roboto"/>
                  </a:rPr>
                </a:br>
                <a:r>
                  <a:rPr lang="en-US" sz="1800" dirty="0">
                    <a:latin typeface="Roboto"/>
                    <a:ea typeface="Roboto"/>
                    <a:cs typeface="Roboto"/>
                    <a:sym typeface="Roboto"/>
                  </a:rPr>
                  <a:t>City management</a:t>
                </a:r>
                <a:endParaRPr sz="1800" dirty="0">
                  <a:latin typeface="Roboto"/>
                  <a:ea typeface="Roboto"/>
                  <a:cs typeface="Roboto"/>
                  <a:sym typeface="Roboto"/>
                </a:endParaRPr>
              </a:p>
              <a:p>
                <a:pPr marL="0" lvl="0" indent="0" algn="ctr" rtl="0">
                  <a:spcBef>
                    <a:spcPts val="0"/>
                  </a:spcBef>
                  <a:spcAft>
                    <a:spcPts val="0"/>
                  </a:spcAft>
                  <a:buNone/>
                </a:pPr>
                <a:r>
                  <a:rPr lang="en-US" sz="1800" dirty="0">
                    <a:latin typeface="Roboto"/>
                    <a:ea typeface="Roboto"/>
                    <a:cs typeface="Roboto"/>
                    <a:sym typeface="Roboto"/>
                  </a:rPr>
                  <a:t>“City stat”</a:t>
                </a:r>
                <a:endParaRPr sz="1800" dirty="0">
                  <a:latin typeface="Roboto"/>
                  <a:ea typeface="Roboto"/>
                  <a:cs typeface="Roboto"/>
                  <a:sym typeface="Roboto"/>
                </a:endParaRPr>
              </a:p>
            </p:txBody>
          </p:sp>
        </p:grpSp>
        <p:grpSp>
          <p:nvGrpSpPr>
            <p:cNvPr id="263" name="Shape 263"/>
            <p:cNvGrpSpPr/>
            <p:nvPr/>
          </p:nvGrpSpPr>
          <p:grpSpPr>
            <a:xfrm>
              <a:off x="3833550" y="4657050"/>
              <a:ext cx="1476900" cy="1477200"/>
              <a:chOff x="3833550" y="3061190"/>
              <a:chExt cx="1476900" cy="1477200"/>
            </a:xfrm>
          </p:grpSpPr>
          <p:sp>
            <p:nvSpPr>
              <p:cNvPr id="264" name="Shape 264"/>
              <p:cNvSpPr/>
              <p:nvPr/>
            </p:nvSpPr>
            <p:spPr>
              <a:xfrm>
                <a:off x="3833550" y="3061190"/>
                <a:ext cx="1476900" cy="1477200"/>
              </a:xfrm>
              <a:prstGeom prst="ellipse">
                <a:avLst/>
              </a:prstGeom>
              <a:solidFill>
                <a:srgbClr val="EFEFE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5" name="Shape 265"/>
              <p:cNvSpPr txBox="1"/>
              <p:nvPr/>
            </p:nvSpPr>
            <p:spPr>
              <a:xfrm>
                <a:off x="3957000" y="3499463"/>
                <a:ext cx="1230000" cy="649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latin typeface="Roboto"/>
                    <a:ea typeface="Roboto"/>
                    <a:cs typeface="Roboto"/>
                    <a:sym typeface="Roboto"/>
                  </a:rPr>
                  <a:t>City Policing</a:t>
                </a:r>
                <a:endParaRPr sz="1800">
                  <a:latin typeface="Roboto"/>
                  <a:ea typeface="Roboto"/>
                  <a:cs typeface="Roboto"/>
                  <a:sym typeface="Roboto"/>
                </a:endParaRPr>
              </a:p>
              <a:p>
                <a:pPr marL="0" lvl="0" indent="0" algn="ctr" rtl="0">
                  <a:spcBef>
                    <a:spcPts val="0"/>
                  </a:spcBef>
                  <a:spcAft>
                    <a:spcPts val="0"/>
                  </a:spcAft>
                  <a:buNone/>
                </a:pPr>
                <a:r>
                  <a:rPr lang="en-US" sz="1800">
                    <a:latin typeface="Roboto"/>
                    <a:ea typeface="Roboto"/>
                    <a:cs typeface="Roboto"/>
                    <a:sym typeface="Roboto"/>
                  </a:rPr>
                  <a:t>“CompStat”</a:t>
                </a:r>
                <a:endParaRPr sz="1800">
                  <a:latin typeface="Roboto"/>
                  <a:ea typeface="Roboto"/>
                  <a:cs typeface="Roboto"/>
                  <a:sym typeface="Roboto"/>
                </a:endParaRPr>
              </a:p>
            </p:txBody>
          </p:sp>
        </p:grpSp>
      </p:grpSp>
      <p:graphicFrame>
        <p:nvGraphicFramePr>
          <p:cNvPr id="266" name="Shape 266"/>
          <p:cNvGraphicFramePr/>
          <p:nvPr>
            <p:extLst>
              <p:ext uri="{D42A27DB-BD31-4B8C-83A1-F6EECF244321}">
                <p14:modId xmlns:p14="http://schemas.microsoft.com/office/powerpoint/2010/main" val="991040580"/>
              </p:ext>
            </p:extLst>
          </p:nvPr>
        </p:nvGraphicFramePr>
        <p:xfrm>
          <a:off x="6019800" y="1531650"/>
          <a:ext cx="2514600" cy="4967957"/>
        </p:xfrm>
        <a:graphic>
          <a:graphicData uri="http://schemas.openxmlformats.org/drawingml/2006/table">
            <a:tbl>
              <a:tblPr>
                <a:noFill/>
                <a:tableStyleId>{0ACDDDF8-4054-4EF0-9AF1-56700F169DFA}</a:tableStyleId>
              </a:tblPr>
              <a:tblGrid>
                <a:gridCol w="2514600"/>
              </a:tblGrid>
              <a:tr h="389811">
                <a:tc>
                  <a:txBody>
                    <a:bodyPr/>
                    <a:lstStyle/>
                    <a:p>
                      <a:pPr marL="0" lvl="0" indent="0" rtl="0">
                        <a:spcBef>
                          <a:spcPts val="0"/>
                        </a:spcBef>
                        <a:spcAft>
                          <a:spcPts val="0"/>
                        </a:spcAft>
                        <a:buNone/>
                      </a:pPr>
                      <a:r>
                        <a:rPr lang="en-US" dirty="0"/>
                        <a:t>EXAMPLES</a:t>
                      </a:r>
                      <a:endParaRPr dirty="0"/>
                    </a:p>
                  </a:txBody>
                  <a:tcPr marL="91425" marR="91425" marT="91425" marB="91425">
                    <a:solidFill>
                      <a:srgbClr val="FFFFFF"/>
                    </a:solidFill>
                  </a:tcPr>
                </a:tc>
              </a:tr>
              <a:tr h="1439382">
                <a:tc>
                  <a:txBody>
                    <a:bodyPr/>
                    <a:lstStyle/>
                    <a:p>
                      <a:pPr marL="457200" lvl="0" indent="-317500" rtl="0">
                        <a:spcBef>
                          <a:spcPts val="0"/>
                        </a:spcBef>
                        <a:spcAft>
                          <a:spcPts val="0"/>
                        </a:spcAft>
                        <a:buSzPts val="1400"/>
                        <a:buChar char="●"/>
                      </a:pPr>
                      <a:r>
                        <a:rPr lang="en-US" dirty="0" err="1" smtClean="0"/>
                        <a:t>HUDStat</a:t>
                      </a:r>
                      <a:r>
                        <a:rPr lang="en-US" dirty="0" smtClean="0"/>
                        <a:t> (2010)</a:t>
                      </a:r>
                      <a:endParaRPr dirty="0"/>
                    </a:p>
                    <a:p>
                      <a:pPr marL="457200" lvl="0" indent="-317500" rtl="0">
                        <a:spcBef>
                          <a:spcPts val="0"/>
                        </a:spcBef>
                        <a:spcAft>
                          <a:spcPts val="0"/>
                        </a:spcAft>
                        <a:buSzPts val="1400"/>
                        <a:buChar char="●"/>
                      </a:pPr>
                      <a:r>
                        <a:rPr lang="en-US" dirty="0" err="1" smtClean="0"/>
                        <a:t>FEMAStat</a:t>
                      </a:r>
                      <a:r>
                        <a:rPr lang="en-US" dirty="0" smtClean="0"/>
                        <a:t> (2011)</a:t>
                      </a:r>
                      <a:endParaRPr dirty="0"/>
                    </a:p>
                    <a:p>
                      <a:pPr marL="457200" lvl="0" indent="-317500" rtl="0">
                        <a:spcBef>
                          <a:spcPts val="0"/>
                        </a:spcBef>
                        <a:spcAft>
                          <a:spcPts val="0"/>
                        </a:spcAft>
                        <a:buSzPts val="1400"/>
                        <a:buChar char="●"/>
                      </a:pPr>
                      <a:r>
                        <a:rPr lang="en-US" dirty="0"/>
                        <a:t>CDC’s Winnable </a:t>
                      </a:r>
                      <a:r>
                        <a:rPr lang="en-US" dirty="0" smtClean="0"/>
                        <a:t>Battles (2010)</a:t>
                      </a:r>
                      <a:endParaRPr dirty="0"/>
                    </a:p>
                    <a:p>
                      <a:pPr marL="457200" lvl="0" indent="-317500">
                        <a:spcBef>
                          <a:spcPts val="0"/>
                        </a:spcBef>
                        <a:spcAft>
                          <a:spcPts val="0"/>
                        </a:spcAft>
                        <a:buSzPts val="1400"/>
                        <a:buChar char="●"/>
                      </a:pPr>
                      <a:r>
                        <a:rPr lang="en-US" dirty="0" smtClean="0"/>
                        <a:t>APG</a:t>
                      </a:r>
                      <a:r>
                        <a:rPr lang="en-US" baseline="0" dirty="0" smtClean="0"/>
                        <a:t> &amp; </a:t>
                      </a:r>
                      <a:r>
                        <a:rPr lang="en-US" dirty="0" smtClean="0"/>
                        <a:t>CAP</a:t>
                      </a:r>
                      <a:r>
                        <a:rPr lang="en-US" baseline="0" dirty="0" smtClean="0"/>
                        <a:t> </a:t>
                      </a:r>
                      <a:r>
                        <a:rPr lang="en-US" dirty="0" smtClean="0"/>
                        <a:t>QPRs (2010)</a:t>
                      </a:r>
                      <a:endParaRPr dirty="0"/>
                    </a:p>
                  </a:txBody>
                  <a:tcPr marL="91425" marR="91425" marT="91425" marB="91425">
                    <a:solidFill>
                      <a:srgbClr val="999999"/>
                    </a:solidFill>
                  </a:tcPr>
                </a:tc>
              </a:tr>
              <a:tr h="677009">
                <a:tc>
                  <a:txBody>
                    <a:bodyPr/>
                    <a:lstStyle/>
                    <a:p>
                      <a:pPr marL="457200" lvl="0" indent="-317500" rtl="0">
                        <a:spcBef>
                          <a:spcPts val="0"/>
                        </a:spcBef>
                        <a:spcAft>
                          <a:spcPts val="0"/>
                        </a:spcAft>
                        <a:buSzPts val="1400"/>
                        <a:buChar char="●"/>
                      </a:pPr>
                      <a:r>
                        <a:rPr lang="en-US" dirty="0" err="1"/>
                        <a:t>StateStat</a:t>
                      </a:r>
                      <a:r>
                        <a:rPr lang="en-US" dirty="0"/>
                        <a:t> (MD</a:t>
                      </a:r>
                      <a:r>
                        <a:rPr lang="en-US" dirty="0" smtClean="0"/>
                        <a:t>) (2007)</a:t>
                      </a:r>
                      <a:endParaRPr dirty="0"/>
                    </a:p>
                    <a:p>
                      <a:pPr marL="457200" lvl="0" indent="-317500" rtl="0">
                        <a:spcBef>
                          <a:spcPts val="0"/>
                        </a:spcBef>
                        <a:spcAft>
                          <a:spcPts val="0"/>
                        </a:spcAft>
                        <a:buSzPts val="1400"/>
                        <a:buChar char="●"/>
                      </a:pPr>
                      <a:r>
                        <a:rPr lang="en-US" dirty="0"/>
                        <a:t>GMAP (WA</a:t>
                      </a:r>
                      <a:r>
                        <a:rPr lang="en-US" dirty="0" smtClean="0"/>
                        <a:t>) (2005)</a:t>
                      </a:r>
                      <a:endParaRPr dirty="0"/>
                    </a:p>
                  </a:txBody>
                  <a:tcPr marL="91425" marR="91425" marT="91425" marB="91425">
                    <a:solidFill>
                      <a:srgbClr val="B7B7B7"/>
                    </a:solidFill>
                  </a:tcPr>
                </a:tc>
              </a:tr>
              <a:tr h="1215864">
                <a:tc>
                  <a:txBody>
                    <a:bodyPr/>
                    <a:lstStyle/>
                    <a:p>
                      <a:pPr marL="457200" lvl="0" indent="-317500" rtl="0">
                        <a:spcBef>
                          <a:spcPts val="0"/>
                        </a:spcBef>
                        <a:spcAft>
                          <a:spcPts val="0"/>
                        </a:spcAft>
                        <a:buSzPts val="1400"/>
                        <a:buChar char="●"/>
                      </a:pPr>
                      <a:r>
                        <a:rPr lang="en-US" dirty="0" err="1"/>
                        <a:t>CityStat</a:t>
                      </a:r>
                      <a:r>
                        <a:rPr lang="en-US" dirty="0"/>
                        <a:t> (Baltimore</a:t>
                      </a:r>
                      <a:r>
                        <a:rPr lang="en-US" dirty="0" smtClean="0"/>
                        <a:t>) (2000)</a:t>
                      </a:r>
                      <a:endParaRPr dirty="0"/>
                    </a:p>
                    <a:p>
                      <a:pPr marL="457200" lvl="0" indent="-317500" rtl="0">
                        <a:spcBef>
                          <a:spcPts val="0"/>
                        </a:spcBef>
                        <a:spcAft>
                          <a:spcPts val="0"/>
                        </a:spcAft>
                        <a:buSzPts val="1400"/>
                        <a:buChar char="●"/>
                      </a:pPr>
                      <a:r>
                        <a:rPr lang="en-US" dirty="0"/>
                        <a:t>New Orleans </a:t>
                      </a:r>
                      <a:r>
                        <a:rPr lang="en-US" dirty="0" err="1"/>
                        <a:t>BlightStat</a:t>
                      </a:r>
                      <a:endParaRPr dirty="0"/>
                    </a:p>
                    <a:p>
                      <a:pPr marL="457200" lvl="0" indent="-317500">
                        <a:spcBef>
                          <a:spcPts val="0"/>
                        </a:spcBef>
                        <a:spcAft>
                          <a:spcPts val="0"/>
                        </a:spcAft>
                        <a:buSzPts val="1400"/>
                        <a:buChar char="●"/>
                      </a:pPr>
                      <a:r>
                        <a:rPr lang="en-US" dirty="0" err="1" smtClean="0"/>
                        <a:t>PhillyStat</a:t>
                      </a:r>
                      <a:r>
                        <a:rPr lang="en-US" dirty="0" smtClean="0"/>
                        <a:t> (2008)</a:t>
                      </a:r>
                      <a:endParaRPr dirty="0"/>
                    </a:p>
                  </a:txBody>
                  <a:tcPr marL="91425" marR="91425" marT="91425" marB="91425">
                    <a:solidFill>
                      <a:srgbClr val="D9D9D9"/>
                    </a:solidFill>
                  </a:tcPr>
                </a:tc>
              </a:tr>
              <a:tr h="1215864">
                <a:tc>
                  <a:txBody>
                    <a:bodyPr/>
                    <a:lstStyle/>
                    <a:p>
                      <a:pPr marL="457200" lvl="0" indent="-317500" rtl="0">
                        <a:spcBef>
                          <a:spcPts val="0"/>
                        </a:spcBef>
                        <a:spcAft>
                          <a:spcPts val="0"/>
                        </a:spcAft>
                        <a:buSzPts val="1400"/>
                        <a:buChar char="●"/>
                      </a:pPr>
                      <a:r>
                        <a:rPr lang="en-US" dirty="0" smtClean="0"/>
                        <a:t>NYC (1994)</a:t>
                      </a:r>
                      <a:endParaRPr dirty="0"/>
                    </a:p>
                    <a:p>
                      <a:pPr marL="457200" lvl="0" indent="-317500" rtl="0">
                        <a:spcBef>
                          <a:spcPts val="0"/>
                        </a:spcBef>
                        <a:spcAft>
                          <a:spcPts val="0"/>
                        </a:spcAft>
                        <a:buSzPts val="1400"/>
                        <a:buChar char="●"/>
                      </a:pPr>
                      <a:r>
                        <a:rPr lang="en-US" dirty="0"/>
                        <a:t>over 500 police departments across the US by 2000</a:t>
                      </a:r>
                      <a:endParaRPr dirty="0"/>
                    </a:p>
                  </a:txBody>
                  <a:tcPr marL="91425" marR="91425" marT="91425" marB="91425">
                    <a:solidFill>
                      <a:srgbClr val="F3F3F3"/>
                    </a:solidFill>
                  </a:tcPr>
                </a:tc>
              </a:tr>
            </a:tbl>
          </a:graphicData>
        </a:graphic>
      </p:graphicFrame>
      <p:sp>
        <p:nvSpPr>
          <p:cNvPr id="23" name="Slide Number Placeholder 3"/>
          <p:cNvSpPr>
            <a:spLocks noGrp="1"/>
          </p:cNvSpPr>
          <p:nvPr>
            <p:ph type="sldNum" sz="quarter" idx="12"/>
          </p:nvPr>
        </p:nvSpPr>
        <p:spPr>
          <a:xfrm>
            <a:off x="6457950" y="6492875"/>
            <a:ext cx="2057400" cy="365100"/>
          </a:xfrm>
        </p:spPr>
        <p:txBody>
          <a:bodyPr/>
          <a:lstStyle/>
          <a:p>
            <a:fld id="{F16E087E-0EEA-40F0-966E-38FDF4542AF4}" type="slidenum">
              <a:rPr lang="en-US" smtClean="0"/>
              <a:t>43</a:t>
            </a:fld>
            <a:endParaRPr lang="en-US" dirty="0"/>
          </a:p>
        </p:txBody>
      </p:sp>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Shape 272"/>
          <p:cNvSpPr/>
          <p:nvPr/>
        </p:nvSpPr>
        <p:spPr>
          <a:xfrm rot="4586203" flipH="1">
            <a:off x="4954210" y="3555727"/>
            <a:ext cx="1613087" cy="1499574"/>
          </a:xfrm>
          <a:prstGeom prst="arc">
            <a:avLst>
              <a:gd name="adj1" fmla="val 18095388"/>
              <a:gd name="adj2" fmla="val 0"/>
            </a:avLst>
          </a:prstGeom>
          <a:noFill/>
          <a:ln w="12700" cap="flat" cmpd="sng">
            <a:solidFill>
              <a:srgbClr val="BFBFB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Arial"/>
              <a:ea typeface="Arial"/>
              <a:cs typeface="Arial"/>
              <a:sym typeface="Arial"/>
            </a:endParaRPr>
          </a:p>
        </p:txBody>
      </p:sp>
      <p:sp>
        <p:nvSpPr>
          <p:cNvPr id="273" name="Shape 273"/>
          <p:cNvSpPr/>
          <p:nvPr/>
        </p:nvSpPr>
        <p:spPr>
          <a:xfrm flipH="1">
            <a:off x="4786110" y="1820493"/>
            <a:ext cx="4628100" cy="2274000"/>
          </a:xfrm>
          <a:prstGeom prst="arc">
            <a:avLst>
              <a:gd name="adj1" fmla="val 18422903"/>
              <a:gd name="adj2" fmla="val 0"/>
            </a:avLst>
          </a:prstGeom>
          <a:noFill/>
          <a:ln w="12700" cap="flat" cmpd="sng">
            <a:solidFill>
              <a:srgbClr val="BFBFB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Arial"/>
              <a:ea typeface="Arial"/>
              <a:cs typeface="Arial"/>
              <a:sym typeface="Arial"/>
            </a:endParaRPr>
          </a:p>
        </p:txBody>
      </p:sp>
      <p:sp>
        <p:nvSpPr>
          <p:cNvPr id="274" name="Shape 274"/>
          <p:cNvSpPr/>
          <p:nvPr/>
        </p:nvSpPr>
        <p:spPr>
          <a:xfrm flipH="1">
            <a:off x="4885843" y="2666971"/>
            <a:ext cx="3036000" cy="820500"/>
          </a:xfrm>
          <a:prstGeom prst="arc">
            <a:avLst>
              <a:gd name="adj1" fmla="val 16778723"/>
              <a:gd name="adj2" fmla="val 0"/>
            </a:avLst>
          </a:prstGeom>
          <a:noFill/>
          <a:ln w="12700" cap="flat" cmpd="sng">
            <a:solidFill>
              <a:srgbClr val="BFBFB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Arial"/>
              <a:ea typeface="Arial"/>
              <a:cs typeface="Arial"/>
              <a:sym typeface="Arial"/>
            </a:endParaRPr>
          </a:p>
        </p:txBody>
      </p:sp>
      <p:sp>
        <p:nvSpPr>
          <p:cNvPr id="275" name="Shape 275"/>
          <p:cNvSpPr/>
          <p:nvPr/>
        </p:nvSpPr>
        <p:spPr>
          <a:xfrm rot="4585923" flipH="1">
            <a:off x="4226478" y="4553530"/>
            <a:ext cx="3017923" cy="1356960"/>
          </a:xfrm>
          <a:prstGeom prst="arc">
            <a:avLst>
              <a:gd name="adj1" fmla="val 17790912"/>
              <a:gd name="adj2" fmla="val 21313737"/>
            </a:avLst>
          </a:prstGeom>
          <a:noFill/>
          <a:ln w="12700" cap="flat" cmpd="sng">
            <a:solidFill>
              <a:srgbClr val="BFBFB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Arial"/>
              <a:ea typeface="Arial"/>
              <a:cs typeface="Arial"/>
              <a:sym typeface="Arial"/>
            </a:endParaRPr>
          </a:p>
        </p:txBody>
      </p:sp>
      <p:sp>
        <p:nvSpPr>
          <p:cNvPr id="276" name="Shape 276"/>
          <p:cNvSpPr txBox="1">
            <a:spLocks noGrp="1"/>
          </p:cNvSpPr>
          <p:nvPr>
            <p:ph type="sldNum" idx="12"/>
          </p:nvPr>
        </p:nvSpPr>
        <p:spPr>
          <a:xfrm>
            <a:off x="6457950" y="6492875"/>
            <a:ext cx="2057400" cy="3651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rgbClr val="888888"/>
                </a:solidFill>
                <a:latin typeface="Arial"/>
                <a:ea typeface="Arial"/>
                <a:cs typeface="Arial"/>
                <a:sym typeface="Arial"/>
              </a:rPr>
              <a:t>44</a:t>
            </a:fld>
            <a:endParaRPr sz="1200">
              <a:solidFill>
                <a:srgbClr val="888888"/>
              </a:solidFill>
              <a:latin typeface="Arial"/>
              <a:ea typeface="Arial"/>
              <a:cs typeface="Arial"/>
              <a:sym typeface="Arial"/>
            </a:endParaRPr>
          </a:p>
        </p:txBody>
      </p:sp>
      <p:sp>
        <p:nvSpPr>
          <p:cNvPr id="277" name="Shape 277"/>
          <p:cNvSpPr txBox="1">
            <a:spLocks noGrp="1"/>
          </p:cNvSpPr>
          <p:nvPr>
            <p:ph type="title"/>
          </p:nvPr>
        </p:nvSpPr>
        <p:spPr>
          <a:xfrm>
            <a:off x="1392072" y="0"/>
            <a:ext cx="7123200" cy="1269300"/>
          </a:xfrm>
          <a:prstGeom prst="rect">
            <a:avLst/>
          </a:prstGeom>
          <a:noFill/>
          <a:ln>
            <a:noFill/>
          </a:ln>
        </p:spPr>
        <p:txBody>
          <a:bodyPr spcFirstLastPara="1" wrap="square" lIns="91425" tIns="45700" rIns="91425" bIns="45700" anchor="b" anchorCtr="0">
            <a:noAutofit/>
          </a:bodyPr>
          <a:lstStyle/>
          <a:p>
            <a:pPr marL="0" marR="0" lvl="0" indent="0" algn="r" rtl="0">
              <a:lnSpc>
                <a:spcPct val="90000"/>
              </a:lnSpc>
              <a:spcBef>
                <a:spcPts val="0"/>
              </a:spcBef>
              <a:spcAft>
                <a:spcPts val="0"/>
              </a:spcAft>
              <a:buClr>
                <a:schemeClr val="dk1"/>
              </a:buClr>
              <a:buSzPts val="3200"/>
              <a:buFont typeface="Arial"/>
              <a:buNone/>
            </a:pPr>
            <a:r>
              <a:rPr lang="en-US" dirty="0" smtClean="0"/>
              <a:t>What is a Data </a:t>
            </a:r>
            <a:r>
              <a:rPr lang="en-US" dirty="0"/>
              <a:t>Driven </a:t>
            </a:r>
            <a:r>
              <a:rPr lang="en-US" dirty="0" smtClean="0"/>
              <a:t>Review (DDR)?</a:t>
            </a:r>
            <a:endParaRPr sz="3200" b="0" i="0" u="none" strike="noStrike" cap="none" dirty="0">
              <a:solidFill>
                <a:schemeClr val="dk1"/>
              </a:solidFill>
              <a:latin typeface="Arial"/>
              <a:ea typeface="Arial"/>
              <a:cs typeface="Arial"/>
              <a:sym typeface="Arial"/>
            </a:endParaRPr>
          </a:p>
        </p:txBody>
      </p:sp>
      <p:sp>
        <p:nvSpPr>
          <p:cNvPr id="278" name="Shape 278"/>
          <p:cNvSpPr/>
          <p:nvPr/>
        </p:nvSpPr>
        <p:spPr>
          <a:xfrm rot="-4585923">
            <a:off x="1865652" y="4577991"/>
            <a:ext cx="3017923" cy="1356960"/>
          </a:xfrm>
          <a:prstGeom prst="arc">
            <a:avLst>
              <a:gd name="adj1" fmla="val 17909936"/>
              <a:gd name="adj2" fmla="val 21313737"/>
            </a:avLst>
          </a:prstGeom>
          <a:noFill/>
          <a:ln w="12700" cap="flat" cmpd="sng">
            <a:solidFill>
              <a:srgbClr val="BFBFB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Arial"/>
              <a:ea typeface="Arial"/>
              <a:cs typeface="Arial"/>
              <a:sym typeface="Arial"/>
            </a:endParaRPr>
          </a:p>
        </p:txBody>
      </p:sp>
      <p:sp>
        <p:nvSpPr>
          <p:cNvPr id="279" name="Shape 279"/>
          <p:cNvSpPr/>
          <p:nvPr/>
        </p:nvSpPr>
        <p:spPr>
          <a:xfrm>
            <a:off x="286437" y="4608110"/>
            <a:ext cx="2550600" cy="840000"/>
          </a:xfrm>
          <a:prstGeom prst="roundRect">
            <a:avLst>
              <a:gd name="adj" fmla="val 16667"/>
            </a:avLst>
          </a:prstGeom>
          <a:solidFill>
            <a:srgbClr val="9FC3E3">
              <a:alpha val="76540"/>
            </a:srgbClr>
          </a:solidFill>
          <a:ln w="1270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80" name="Shape 280"/>
          <p:cNvSpPr/>
          <p:nvPr/>
        </p:nvSpPr>
        <p:spPr>
          <a:xfrm>
            <a:off x="-355127" y="1820493"/>
            <a:ext cx="4628100" cy="2274000"/>
          </a:xfrm>
          <a:prstGeom prst="arc">
            <a:avLst>
              <a:gd name="adj1" fmla="val 18557822"/>
              <a:gd name="adj2" fmla="val 0"/>
            </a:avLst>
          </a:prstGeom>
          <a:noFill/>
          <a:ln w="12700" cap="flat" cmpd="sng">
            <a:solidFill>
              <a:srgbClr val="BFBFB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Arial"/>
              <a:ea typeface="Arial"/>
              <a:cs typeface="Arial"/>
              <a:sym typeface="Arial"/>
            </a:endParaRPr>
          </a:p>
        </p:txBody>
      </p:sp>
      <p:sp>
        <p:nvSpPr>
          <p:cNvPr id="281" name="Shape 281"/>
          <p:cNvSpPr/>
          <p:nvPr/>
        </p:nvSpPr>
        <p:spPr>
          <a:xfrm>
            <a:off x="275633" y="1475197"/>
            <a:ext cx="2550600" cy="840000"/>
          </a:xfrm>
          <a:prstGeom prst="roundRect">
            <a:avLst>
              <a:gd name="adj" fmla="val 16667"/>
            </a:avLst>
          </a:prstGeom>
          <a:solidFill>
            <a:srgbClr val="498DF1">
              <a:alpha val="56540"/>
            </a:srgbClr>
          </a:solidFill>
          <a:ln w="1270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82" name="Shape 282"/>
          <p:cNvSpPr/>
          <p:nvPr/>
        </p:nvSpPr>
        <p:spPr>
          <a:xfrm>
            <a:off x="6285730" y="4608110"/>
            <a:ext cx="2550600" cy="840000"/>
          </a:xfrm>
          <a:prstGeom prst="roundRect">
            <a:avLst>
              <a:gd name="adj" fmla="val 16667"/>
            </a:avLst>
          </a:prstGeom>
          <a:solidFill>
            <a:srgbClr val="3477B2">
              <a:alpha val="55769"/>
            </a:srgbClr>
          </a:solidFill>
          <a:ln w="1270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83" name="Shape 283"/>
          <p:cNvSpPr/>
          <p:nvPr/>
        </p:nvSpPr>
        <p:spPr>
          <a:xfrm>
            <a:off x="6285730" y="2528382"/>
            <a:ext cx="2550600" cy="840000"/>
          </a:xfrm>
          <a:prstGeom prst="roundRect">
            <a:avLst>
              <a:gd name="adj" fmla="val 16667"/>
            </a:avLst>
          </a:prstGeom>
          <a:solidFill>
            <a:srgbClr val="5AA2AE">
              <a:alpha val="62690"/>
            </a:srgbClr>
          </a:solidFill>
          <a:ln w="1270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84" name="Shape 284"/>
          <p:cNvSpPr/>
          <p:nvPr/>
        </p:nvSpPr>
        <p:spPr>
          <a:xfrm>
            <a:off x="6285730" y="1475197"/>
            <a:ext cx="2550600" cy="840000"/>
          </a:xfrm>
          <a:prstGeom prst="roundRect">
            <a:avLst>
              <a:gd name="adj" fmla="val 16667"/>
            </a:avLst>
          </a:prstGeom>
          <a:solidFill>
            <a:srgbClr val="7F8FA9">
              <a:alpha val="64999"/>
            </a:srgbClr>
          </a:solidFill>
          <a:ln w="1270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85" name="Shape 285"/>
          <p:cNvSpPr/>
          <p:nvPr/>
        </p:nvSpPr>
        <p:spPr>
          <a:xfrm>
            <a:off x="6285730" y="3568190"/>
            <a:ext cx="2550600" cy="840000"/>
          </a:xfrm>
          <a:prstGeom prst="roundRect">
            <a:avLst>
              <a:gd name="adj" fmla="val 16667"/>
            </a:avLst>
          </a:prstGeom>
          <a:solidFill>
            <a:srgbClr val="0E57C4">
              <a:alpha val="61150"/>
            </a:srgbClr>
          </a:solidFill>
          <a:ln w="1270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86" name="Shape 286"/>
          <p:cNvSpPr/>
          <p:nvPr/>
        </p:nvSpPr>
        <p:spPr>
          <a:xfrm rot="-4586203">
            <a:off x="2681461" y="3555727"/>
            <a:ext cx="1613087" cy="1499574"/>
          </a:xfrm>
          <a:prstGeom prst="arc">
            <a:avLst>
              <a:gd name="adj1" fmla="val 17092307"/>
              <a:gd name="adj2" fmla="val 0"/>
            </a:avLst>
          </a:prstGeom>
          <a:noFill/>
          <a:ln w="12700" cap="flat" cmpd="sng">
            <a:solidFill>
              <a:srgbClr val="BFBFB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Arial"/>
              <a:ea typeface="Arial"/>
              <a:cs typeface="Arial"/>
              <a:sym typeface="Arial"/>
            </a:endParaRPr>
          </a:p>
        </p:txBody>
      </p:sp>
      <p:sp>
        <p:nvSpPr>
          <p:cNvPr id="287" name="Shape 287"/>
          <p:cNvSpPr/>
          <p:nvPr/>
        </p:nvSpPr>
        <p:spPr>
          <a:xfrm>
            <a:off x="286437" y="3568190"/>
            <a:ext cx="2550600" cy="840000"/>
          </a:xfrm>
          <a:prstGeom prst="roundRect">
            <a:avLst>
              <a:gd name="adj" fmla="val 16667"/>
            </a:avLst>
          </a:prstGeom>
          <a:solidFill>
            <a:srgbClr val="417B84">
              <a:alpha val="70380"/>
            </a:srgbClr>
          </a:solidFill>
          <a:ln w="1270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88" name="Shape 288"/>
          <p:cNvSpPr/>
          <p:nvPr/>
        </p:nvSpPr>
        <p:spPr>
          <a:xfrm>
            <a:off x="1141582" y="2666971"/>
            <a:ext cx="3036000" cy="820500"/>
          </a:xfrm>
          <a:prstGeom prst="arc">
            <a:avLst>
              <a:gd name="adj1" fmla="val 17545877"/>
              <a:gd name="adj2" fmla="val 0"/>
            </a:avLst>
          </a:prstGeom>
          <a:noFill/>
          <a:ln w="12700" cap="flat" cmpd="sng">
            <a:solidFill>
              <a:srgbClr val="BFBFB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Arial"/>
              <a:ea typeface="Arial"/>
              <a:cs typeface="Arial"/>
              <a:sym typeface="Arial"/>
            </a:endParaRPr>
          </a:p>
        </p:txBody>
      </p:sp>
      <p:sp>
        <p:nvSpPr>
          <p:cNvPr id="289" name="Shape 289"/>
          <p:cNvSpPr/>
          <p:nvPr/>
        </p:nvSpPr>
        <p:spPr>
          <a:xfrm>
            <a:off x="286437" y="2528382"/>
            <a:ext cx="2550600" cy="840000"/>
          </a:xfrm>
          <a:prstGeom prst="roundRect">
            <a:avLst>
              <a:gd name="adj" fmla="val 16667"/>
            </a:avLst>
          </a:prstGeom>
          <a:solidFill>
            <a:srgbClr val="9197CE">
              <a:alpha val="79620"/>
            </a:srgbClr>
          </a:solidFill>
          <a:ln w="1270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90" name="Shape 290"/>
          <p:cNvSpPr/>
          <p:nvPr/>
        </p:nvSpPr>
        <p:spPr>
          <a:xfrm>
            <a:off x="3494859" y="2842070"/>
            <a:ext cx="2133600" cy="964500"/>
          </a:xfrm>
          <a:prstGeom prst="roundRect">
            <a:avLst>
              <a:gd name="adj" fmla="val 16667"/>
            </a:avLst>
          </a:prstGeom>
          <a:solidFill>
            <a:srgbClr val="7F7F7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91" name="Shape 291"/>
          <p:cNvSpPr txBox="1"/>
          <p:nvPr/>
        </p:nvSpPr>
        <p:spPr>
          <a:xfrm>
            <a:off x="3745831" y="2902973"/>
            <a:ext cx="1652400" cy="8310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400" b="1">
                <a:solidFill>
                  <a:schemeClr val="lt1"/>
                </a:solidFill>
              </a:rPr>
              <a:t>Effective DDRs</a:t>
            </a:r>
            <a:endParaRPr/>
          </a:p>
        </p:txBody>
      </p:sp>
      <p:sp>
        <p:nvSpPr>
          <p:cNvPr id="292" name="Shape 292"/>
          <p:cNvSpPr txBox="1"/>
          <p:nvPr/>
        </p:nvSpPr>
        <p:spPr>
          <a:xfrm>
            <a:off x="373488" y="1585211"/>
            <a:ext cx="1866000" cy="6201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800">
                <a:solidFill>
                  <a:schemeClr val="lt1"/>
                </a:solidFill>
              </a:rPr>
              <a:t>Leadership engagement</a:t>
            </a:r>
            <a:endParaRPr/>
          </a:p>
        </p:txBody>
      </p:sp>
      <p:sp>
        <p:nvSpPr>
          <p:cNvPr id="295" name="Shape 295"/>
          <p:cNvSpPr txBox="1"/>
          <p:nvPr/>
        </p:nvSpPr>
        <p:spPr>
          <a:xfrm>
            <a:off x="373488" y="2638396"/>
            <a:ext cx="1788000" cy="6201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800">
                <a:solidFill>
                  <a:schemeClr val="lt1"/>
                </a:solidFill>
              </a:rPr>
              <a:t>Defined purpose</a:t>
            </a:r>
            <a:endParaRPr/>
          </a:p>
        </p:txBody>
      </p:sp>
      <p:sp>
        <p:nvSpPr>
          <p:cNvPr id="296" name="Shape 296"/>
          <p:cNvSpPr txBox="1"/>
          <p:nvPr/>
        </p:nvSpPr>
        <p:spPr>
          <a:xfrm>
            <a:off x="377234" y="3678204"/>
            <a:ext cx="1717200" cy="6201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800">
                <a:solidFill>
                  <a:schemeClr val="lt1"/>
                </a:solidFill>
              </a:rPr>
              <a:t>Openness and candor</a:t>
            </a:r>
            <a:endParaRPr/>
          </a:p>
        </p:txBody>
      </p:sp>
      <p:sp>
        <p:nvSpPr>
          <p:cNvPr id="297" name="Shape 297"/>
          <p:cNvSpPr txBox="1"/>
          <p:nvPr/>
        </p:nvSpPr>
        <p:spPr>
          <a:xfrm>
            <a:off x="411154" y="4718124"/>
            <a:ext cx="1750500" cy="6201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800">
                <a:solidFill>
                  <a:schemeClr val="lt1"/>
                </a:solidFill>
              </a:rPr>
              <a:t>Relevant and recent data</a:t>
            </a:r>
            <a:endParaRPr/>
          </a:p>
        </p:txBody>
      </p:sp>
      <p:sp>
        <p:nvSpPr>
          <p:cNvPr id="298" name="Shape 298"/>
          <p:cNvSpPr txBox="1"/>
          <p:nvPr/>
        </p:nvSpPr>
        <p:spPr>
          <a:xfrm>
            <a:off x="6372300" y="1585200"/>
            <a:ext cx="2057400" cy="6201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800">
                <a:solidFill>
                  <a:schemeClr val="lt1"/>
                </a:solidFill>
              </a:rPr>
              <a:t>Data analyzed to inform decisions</a:t>
            </a:r>
            <a:endParaRPr/>
          </a:p>
        </p:txBody>
      </p:sp>
      <p:sp>
        <p:nvSpPr>
          <p:cNvPr id="299" name="Shape 299"/>
          <p:cNvSpPr txBox="1"/>
          <p:nvPr/>
        </p:nvSpPr>
        <p:spPr>
          <a:xfrm>
            <a:off x="6372311" y="2638396"/>
            <a:ext cx="1729500" cy="6201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800">
                <a:solidFill>
                  <a:schemeClr val="lt1"/>
                </a:solidFill>
              </a:rPr>
              <a:t>Follow-up</a:t>
            </a:r>
            <a:endParaRPr/>
          </a:p>
        </p:txBody>
      </p:sp>
      <p:sp>
        <p:nvSpPr>
          <p:cNvPr id="300" name="Shape 300"/>
          <p:cNvSpPr txBox="1"/>
          <p:nvPr/>
        </p:nvSpPr>
        <p:spPr>
          <a:xfrm>
            <a:off x="6376050" y="3678200"/>
            <a:ext cx="2057400" cy="6201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800">
                <a:solidFill>
                  <a:schemeClr val="lt1"/>
                </a:solidFill>
              </a:rPr>
              <a:t>Feedback with eye towards learning</a:t>
            </a:r>
            <a:endParaRPr/>
          </a:p>
        </p:txBody>
      </p:sp>
      <p:sp>
        <p:nvSpPr>
          <p:cNvPr id="301" name="Shape 301"/>
          <p:cNvSpPr txBox="1"/>
          <p:nvPr/>
        </p:nvSpPr>
        <p:spPr>
          <a:xfrm>
            <a:off x="6409977" y="4718124"/>
            <a:ext cx="1763700" cy="6201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800" dirty="0">
                <a:solidFill>
                  <a:schemeClr val="lt1"/>
                </a:solidFill>
              </a:rPr>
              <a:t>Regularity and routine</a:t>
            </a:r>
            <a:endParaRPr dirty="0"/>
          </a:p>
        </p:txBody>
      </p:sp>
      <p:pic>
        <p:nvPicPr>
          <p:cNvPr id="302" name="Shape 302"/>
          <p:cNvPicPr preferRelativeResize="0"/>
          <p:nvPr/>
        </p:nvPicPr>
        <p:blipFill rotWithShape="1">
          <a:blip r:embed="rId3">
            <a:alphaModFix/>
          </a:blip>
          <a:srcRect/>
          <a:stretch/>
        </p:blipFill>
        <p:spPr>
          <a:xfrm>
            <a:off x="2076616" y="1621400"/>
            <a:ext cx="548640" cy="548640"/>
          </a:xfrm>
          <a:prstGeom prst="rect">
            <a:avLst/>
          </a:prstGeom>
          <a:noFill/>
          <a:ln>
            <a:noFill/>
          </a:ln>
        </p:spPr>
      </p:pic>
      <p:pic>
        <p:nvPicPr>
          <p:cNvPr id="303" name="Shape 303"/>
          <p:cNvPicPr preferRelativeResize="0"/>
          <p:nvPr/>
        </p:nvPicPr>
        <p:blipFill rotWithShape="1">
          <a:blip r:embed="rId4">
            <a:alphaModFix/>
          </a:blip>
          <a:srcRect/>
          <a:stretch/>
        </p:blipFill>
        <p:spPr>
          <a:xfrm>
            <a:off x="2076616" y="2645420"/>
            <a:ext cx="548640" cy="548640"/>
          </a:xfrm>
          <a:prstGeom prst="rect">
            <a:avLst/>
          </a:prstGeom>
          <a:noFill/>
          <a:ln>
            <a:noFill/>
          </a:ln>
        </p:spPr>
      </p:pic>
      <p:pic>
        <p:nvPicPr>
          <p:cNvPr id="304" name="Shape 304"/>
          <p:cNvPicPr preferRelativeResize="0"/>
          <p:nvPr/>
        </p:nvPicPr>
        <p:blipFill rotWithShape="1">
          <a:blip r:embed="rId5">
            <a:alphaModFix/>
          </a:blip>
          <a:srcRect/>
          <a:stretch/>
        </p:blipFill>
        <p:spPr>
          <a:xfrm>
            <a:off x="8188289" y="1630921"/>
            <a:ext cx="548640" cy="535831"/>
          </a:xfrm>
          <a:prstGeom prst="rect">
            <a:avLst/>
          </a:prstGeom>
          <a:noFill/>
          <a:ln>
            <a:noFill/>
          </a:ln>
        </p:spPr>
      </p:pic>
      <p:pic>
        <p:nvPicPr>
          <p:cNvPr id="305" name="Shape 305"/>
          <p:cNvPicPr preferRelativeResize="0"/>
          <p:nvPr/>
        </p:nvPicPr>
        <p:blipFill rotWithShape="1">
          <a:blip r:embed="rId6">
            <a:alphaModFix/>
          </a:blip>
          <a:srcRect/>
          <a:stretch/>
        </p:blipFill>
        <p:spPr>
          <a:xfrm>
            <a:off x="2030896" y="3728600"/>
            <a:ext cx="640080" cy="537966"/>
          </a:xfrm>
          <a:prstGeom prst="rect">
            <a:avLst/>
          </a:prstGeom>
          <a:noFill/>
          <a:ln>
            <a:noFill/>
          </a:ln>
        </p:spPr>
      </p:pic>
      <p:pic>
        <p:nvPicPr>
          <p:cNvPr id="306" name="Shape 306"/>
          <p:cNvPicPr preferRelativeResize="0"/>
          <p:nvPr/>
        </p:nvPicPr>
        <p:blipFill rotWithShape="1">
          <a:blip r:embed="rId7">
            <a:alphaModFix/>
          </a:blip>
          <a:srcRect/>
          <a:stretch/>
        </p:blipFill>
        <p:spPr>
          <a:xfrm>
            <a:off x="8017894" y="2688070"/>
            <a:ext cx="640080" cy="505588"/>
          </a:xfrm>
          <a:prstGeom prst="rect">
            <a:avLst/>
          </a:prstGeom>
          <a:noFill/>
          <a:ln>
            <a:noFill/>
          </a:ln>
        </p:spPr>
      </p:pic>
      <p:pic>
        <p:nvPicPr>
          <p:cNvPr id="307" name="Shape 307"/>
          <p:cNvPicPr preferRelativeResize="0"/>
          <p:nvPr/>
        </p:nvPicPr>
        <p:blipFill rotWithShape="1">
          <a:blip r:embed="rId8">
            <a:alphaModFix/>
          </a:blip>
          <a:srcRect/>
          <a:stretch/>
        </p:blipFill>
        <p:spPr>
          <a:xfrm>
            <a:off x="2067111" y="4780799"/>
            <a:ext cx="567650" cy="510222"/>
          </a:xfrm>
          <a:prstGeom prst="rect">
            <a:avLst/>
          </a:prstGeom>
          <a:noFill/>
          <a:ln>
            <a:noFill/>
          </a:ln>
        </p:spPr>
      </p:pic>
      <p:pic>
        <p:nvPicPr>
          <p:cNvPr id="308" name="Shape 308"/>
          <p:cNvPicPr preferRelativeResize="0"/>
          <p:nvPr/>
        </p:nvPicPr>
        <p:blipFill rotWithShape="1">
          <a:blip r:embed="rId9">
            <a:alphaModFix/>
          </a:blip>
          <a:srcRect/>
          <a:stretch/>
        </p:blipFill>
        <p:spPr>
          <a:xfrm>
            <a:off x="8173675" y="4600890"/>
            <a:ext cx="577880" cy="816017"/>
          </a:xfrm>
          <a:prstGeom prst="rect">
            <a:avLst/>
          </a:prstGeom>
          <a:noFill/>
          <a:ln>
            <a:noFill/>
          </a:ln>
        </p:spPr>
      </p:pic>
      <p:pic>
        <p:nvPicPr>
          <p:cNvPr id="309" name="Shape 309"/>
          <p:cNvPicPr preferRelativeResize="0"/>
          <p:nvPr/>
        </p:nvPicPr>
        <p:blipFill rotWithShape="1">
          <a:blip r:embed="rId10">
            <a:alphaModFix/>
          </a:blip>
          <a:srcRect/>
          <a:stretch/>
        </p:blipFill>
        <p:spPr>
          <a:xfrm>
            <a:off x="8105243" y="3678204"/>
            <a:ext cx="465383" cy="548640"/>
          </a:xfrm>
          <a:prstGeom prst="rect">
            <a:avLst/>
          </a:prstGeom>
          <a:noFill/>
          <a:ln>
            <a:noFill/>
          </a:ln>
        </p:spPr>
      </p:pic>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Shape 240"/>
          <p:cNvSpPr txBox="1">
            <a:spLocks noGrp="1"/>
          </p:cNvSpPr>
          <p:nvPr>
            <p:ph type="title"/>
          </p:nvPr>
        </p:nvSpPr>
        <p:spPr>
          <a:xfrm>
            <a:off x="1392072" y="0"/>
            <a:ext cx="7123200" cy="1269300"/>
          </a:xfrm>
          <a:prstGeom prst="rect">
            <a:avLst/>
          </a:prstGeom>
          <a:noFill/>
          <a:ln>
            <a:noFill/>
          </a:ln>
        </p:spPr>
        <p:txBody>
          <a:bodyPr spcFirstLastPara="1" wrap="square" lIns="91425" tIns="45700" rIns="91425" bIns="45700" anchor="b" anchorCtr="0">
            <a:noAutofit/>
          </a:bodyPr>
          <a:lstStyle/>
          <a:p>
            <a:pPr marL="0" marR="0" lvl="0" indent="0" algn="r" rtl="0">
              <a:lnSpc>
                <a:spcPct val="90000"/>
              </a:lnSpc>
              <a:spcBef>
                <a:spcPts val="0"/>
              </a:spcBef>
              <a:spcAft>
                <a:spcPts val="0"/>
              </a:spcAft>
              <a:buClr>
                <a:schemeClr val="dk1"/>
              </a:buClr>
              <a:buSzPts val="3200"/>
              <a:buFont typeface="Arial"/>
              <a:buNone/>
            </a:pPr>
            <a:r>
              <a:rPr lang="en-US" dirty="0" smtClean="0"/>
              <a:t>No two DDRs look the same – </a:t>
            </a:r>
            <a:br>
              <a:rPr lang="en-US" dirty="0" smtClean="0"/>
            </a:br>
            <a:r>
              <a:rPr lang="en-US" dirty="0" smtClean="0"/>
              <a:t>with good reason</a:t>
            </a:r>
            <a:endParaRPr sz="3200" b="0" i="0" u="none" strike="noStrike" cap="none" dirty="0">
              <a:solidFill>
                <a:schemeClr val="dk1"/>
              </a:solidFill>
              <a:latin typeface="Arial"/>
              <a:ea typeface="Arial"/>
              <a:cs typeface="Arial"/>
              <a:sym typeface="Arial"/>
            </a:endParaRPr>
          </a:p>
        </p:txBody>
      </p:sp>
      <p:sp>
        <p:nvSpPr>
          <p:cNvPr id="241" name="Shape 241"/>
          <p:cNvSpPr txBox="1">
            <a:spLocks noGrp="1"/>
          </p:cNvSpPr>
          <p:nvPr>
            <p:ph type="body" idx="1"/>
          </p:nvPr>
        </p:nvSpPr>
        <p:spPr>
          <a:xfrm>
            <a:off x="609600" y="2819400"/>
            <a:ext cx="7886700" cy="3505200"/>
          </a:xfrm>
          <a:prstGeom prst="rect">
            <a:avLst/>
          </a:prstGeom>
          <a:noFill/>
          <a:ln>
            <a:noFill/>
          </a:ln>
        </p:spPr>
        <p:txBody>
          <a:bodyPr spcFirstLastPara="1" wrap="square" lIns="91425" tIns="45700" rIns="91425" bIns="45700" anchor="t" anchorCtr="0">
            <a:noAutofit/>
          </a:bodyPr>
          <a:lstStyle/>
          <a:p>
            <a:pPr marL="457200" lvl="0" indent="-381000" rtl="0">
              <a:lnSpc>
                <a:spcPct val="100000"/>
              </a:lnSpc>
              <a:spcBef>
                <a:spcPts val="0"/>
              </a:spcBef>
              <a:spcAft>
                <a:spcPts val="0"/>
              </a:spcAft>
              <a:buClr>
                <a:srgbClr val="5F5F5F"/>
              </a:buClr>
              <a:buSzPts val="2400"/>
              <a:buChar char="•"/>
            </a:pPr>
            <a:r>
              <a:rPr lang="en-US" sz="2400" dirty="0">
                <a:solidFill>
                  <a:schemeClr val="tx1"/>
                </a:solidFill>
              </a:rPr>
              <a:t>DDRs </a:t>
            </a:r>
            <a:r>
              <a:rPr lang="en-US" sz="2400" dirty="0" smtClean="0">
                <a:solidFill>
                  <a:schemeClr val="tx1"/>
                </a:solidFill>
              </a:rPr>
              <a:t>can </a:t>
            </a:r>
            <a:r>
              <a:rPr lang="en-US" sz="2400" dirty="0">
                <a:solidFill>
                  <a:schemeClr val="tx1"/>
                </a:solidFill>
              </a:rPr>
              <a:t>target a single goal </a:t>
            </a:r>
            <a:r>
              <a:rPr lang="en-US" sz="2400" dirty="0" smtClean="0">
                <a:solidFill>
                  <a:schemeClr val="tx1"/>
                </a:solidFill>
              </a:rPr>
              <a:t>OR program </a:t>
            </a:r>
            <a:r>
              <a:rPr lang="en-US" sz="2400" dirty="0">
                <a:solidFill>
                  <a:schemeClr val="tx1"/>
                </a:solidFill>
              </a:rPr>
              <a:t>area </a:t>
            </a:r>
            <a:endParaRPr lang="en-US" sz="2400" dirty="0" smtClean="0">
              <a:solidFill>
                <a:schemeClr val="tx1"/>
              </a:solidFill>
            </a:endParaRPr>
          </a:p>
          <a:p>
            <a:pPr marL="457200" lvl="0" indent="-381000" rtl="0">
              <a:lnSpc>
                <a:spcPct val="100000"/>
              </a:lnSpc>
              <a:spcBef>
                <a:spcPts val="0"/>
              </a:spcBef>
              <a:spcAft>
                <a:spcPts val="0"/>
              </a:spcAft>
              <a:buClr>
                <a:srgbClr val="5F5F5F"/>
              </a:buClr>
              <a:buSzPts val="2400"/>
              <a:buChar char="•"/>
            </a:pPr>
            <a:r>
              <a:rPr lang="en-US" sz="2400" dirty="0" smtClean="0">
                <a:solidFill>
                  <a:schemeClr val="tx1"/>
                </a:solidFill>
              </a:rPr>
              <a:t>DDRs can take a lot OR few resources</a:t>
            </a:r>
          </a:p>
          <a:p>
            <a:pPr marL="457200" lvl="0" indent="-381000" rtl="0">
              <a:lnSpc>
                <a:spcPct val="100000"/>
              </a:lnSpc>
              <a:spcBef>
                <a:spcPts val="0"/>
              </a:spcBef>
              <a:spcAft>
                <a:spcPts val="0"/>
              </a:spcAft>
              <a:buClr>
                <a:srgbClr val="5F5F5F"/>
              </a:buClr>
              <a:buSzPts val="2400"/>
              <a:buChar char="•"/>
            </a:pPr>
            <a:r>
              <a:rPr lang="en-US" sz="2400" dirty="0" smtClean="0">
                <a:solidFill>
                  <a:schemeClr val="tx1"/>
                </a:solidFill>
              </a:rPr>
              <a:t>DDRs can span an entire organization OR a team</a:t>
            </a:r>
          </a:p>
          <a:p>
            <a:pPr marL="457200" lvl="0" indent="-381000" rtl="0">
              <a:lnSpc>
                <a:spcPct val="100000"/>
              </a:lnSpc>
              <a:spcBef>
                <a:spcPts val="0"/>
              </a:spcBef>
              <a:spcAft>
                <a:spcPts val="0"/>
              </a:spcAft>
              <a:buClr>
                <a:srgbClr val="5F5F5F"/>
              </a:buClr>
              <a:buSzPts val="2400"/>
              <a:buChar char="•"/>
            </a:pPr>
            <a:r>
              <a:rPr lang="en-US" sz="2400" dirty="0" smtClean="0">
                <a:solidFill>
                  <a:schemeClr val="tx1"/>
                </a:solidFill>
              </a:rPr>
              <a:t>DDRs can be structured differently</a:t>
            </a:r>
          </a:p>
          <a:p>
            <a:pPr marL="457200" lvl="0" indent="-381000" rtl="0">
              <a:lnSpc>
                <a:spcPct val="100000"/>
              </a:lnSpc>
              <a:spcBef>
                <a:spcPts val="0"/>
              </a:spcBef>
              <a:spcAft>
                <a:spcPts val="0"/>
              </a:spcAft>
              <a:buClr>
                <a:srgbClr val="5F5F5F"/>
              </a:buClr>
              <a:buSzPts val="2400"/>
              <a:buChar char="•"/>
            </a:pPr>
            <a:r>
              <a:rPr lang="en-US" sz="2400" dirty="0" smtClean="0">
                <a:solidFill>
                  <a:schemeClr val="tx1"/>
                </a:solidFill>
              </a:rPr>
              <a:t>DDR ‘culture’ is set by leadership</a:t>
            </a:r>
          </a:p>
          <a:p>
            <a:pPr marL="457200" lvl="0" indent="-381000" rtl="0">
              <a:lnSpc>
                <a:spcPct val="100000"/>
              </a:lnSpc>
              <a:spcBef>
                <a:spcPts val="0"/>
              </a:spcBef>
              <a:spcAft>
                <a:spcPts val="0"/>
              </a:spcAft>
              <a:buClr>
                <a:srgbClr val="5F5F5F"/>
              </a:buClr>
              <a:buSzPts val="2400"/>
              <a:buChar char="•"/>
            </a:pPr>
            <a:r>
              <a:rPr lang="en-US" sz="2400" dirty="0" smtClean="0">
                <a:solidFill>
                  <a:schemeClr val="tx1"/>
                </a:solidFill>
              </a:rPr>
              <a:t>DDRs can look at all levels of measurement - outcomes, outputs or process metrics and milestones</a:t>
            </a:r>
          </a:p>
          <a:p>
            <a:pPr marL="457200" lvl="0" indent="-381000" rtl="0">
              <a:lnSpc>
                <a:spcPct val="100000"/>
              </a:lnSpc>
              <a:spcBef>
                <a:spcPts val="0"/>
              </a:spcBef>
              <a:spcAft>
                <a:spcPts val="0"/>
              </a:spcAft>
              <a:buClr>
                <a:srgbClr val="5F5F5F"/>
              </a:buClr>
              <a:buSzPts val="2400"/>
              <a:buChar char="•"/>
            </a:pPr>
            <a:r>
              <a:rPr lang="en-US" sz="2400" dirty="0" smtClean="0">
                <a:solidFill>
                  <a:schemeClr val="tx1"/>
                </a:solidFill>
              </a:rPr>
              <a:t>DDRs can evolve over time to meet leadership’s evolving needs</a:t>
            </a:r>
            <a:endParaRPr sz="2400" dirty="0">
              <a:solidFill>
                <a:schemeClr val="tx1"/>
              </a:solidFill>
            </a:endParaRPr>
          </a:p>
          <a:p>
            <a:pPr marL="0" lvl="0" indent="0" rtl="0">
              <a:lnSpc>
                <a:spcPct val="115000"/>
              </a:lnSpc>
              <a:spcBef>
                <a:spcPts val="1000"/>
              </a:spcBef>
              <a:spcAft>
                <a:spcPts val="0"/>
              </a:spcAft>
              <a:buNone/>
            </a:pPr>
            <a:endParaRPr sz="2400" dirty="0">
              <a:solidFill>
                <a:schemeClr val="tx1"/>
              </a:solidFill>
            </a:endParaRPr>
          </a:p>
          <a:p>
            <a:pPr marL="0" lvl="0" indent="0" rtl="0">
              <a:lnSpc>
                <a:spcPct val="115000"/>
              </a:lnSpc>
              <a:spcBef>
                <a:spcPts val="1000"/>
              </a:spcBef>
              <a:spcAft>
                <a:spcPts val="0"/>
              </a:spcAft>
              <a:buClr>
                <a:schemeClr val="dk1"/>
              </a:buClr>
              <a:buSzPts val="1100"/>
              <a:buFont typeface="Arial"/>
              <a:buNone/>
            </a:pPr>
            <a:endParaRPr sz="2400" dirty="0">
              <a:solidFill>
                <a:schemeClr val="tx1"/>
              </a:solidFill>
            </a:endParaRPr>
          </a:p>
          <a:p>
            <a:pPr marL="228600" marR="0" lvl="0" indent="-50800" algn="l" rtl="0">
              <a:lnSpc>
                <a:spcPct val="90000"/>
              </a:lnSpc>
              <a:spcBef>
                <a:spcPts val="1000"/>
              </a:spcBef>
              <a:spcAft>
                <a:spcPts val="0"/>
              </a:spcAft>
              <a:buClr>
                <a:schemeClr val="dk1"/>
              </a:buClr>
              <a:buSzPts val="2800"/>
              <a:buFont typeface="Arial"/>
              <a:buNone/>
            </a:pPr>
            <a:endParaRPr dirty="0">
              <a:solidFill>
                <a:schemeClr val="tx1"/>
              </a:solidFill>
            </a:endParaRPr>
          </a:p>
        </p:txBody>
      </p:sp>
      <p:sp>
        <p:nvSpPr>
          <p:cNvPr id="4" name="Slide Number Placeholder 3"/>
          <p:cNvSpPr>
            <a:spLocks noGrp="1"/>
          </p:cNvSpPr>
          <p:nvPr>
            <p:ph type="sldNum" sz="quarter" idx="12"/>
          </p:nvPr>
        </p:nvSpPr>
        <p:spPr>
          <a:xfrm>
            <a:off x="6457950" y="6492875"/>
            <a:ext cx="2057400" cy="365100"/>
          </a:xfrm>
        </p:spPr>
        <p:txBody>
          <a:bodyPr/>
          <a:lstStyle/>
          <a:p>
            <a:fld id="{F16E087E-0EEA-40F0-966E-38FDF4542AF4}" type="slidenum">
              <a:rPr lang="en-US" smtClean="0"/>
              <a:t>45</a:t>
            </a:fld>
            <a:endParaRPr lang="en-US" dirty="0"/>
          </a:p>
        </p:txBody>
      </p:sp>
      <p:sp>
        <p:nvSpPr>
          <p:cNvPr id="3" name="Isosceles Triangle 2"/>
          <p:cNvSpPr/>
          <p:nvPr/>
        </p:nvSpPr>
        <p:spPr>
          <a:xfrm>
            <a:off x="609600" y="1670957"/>
            <a:ext cx="1066800" cy="8382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1981200" y="1670957"/>
            <a:ext cx="762000" cy="61504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3194957" y="1883228"/>
            <a:ext cx="762000" cy="80554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7772400" y="1665507"/>
            <a:ext cx="685800" cy="101781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Diamond 7"/>
          <p:cNvSpPr/>
          <p:nvPr/>
        </p:nvSpPr>
        <p:spPr>
          <a:xfrm>
            <a:off x="4234543" y="1469571"/>
            <a:ext cx="990600" cy="1017814"/>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ight Triangle 8"/>
          <p:cNvSpPr/>
          <p:nvPr/>
        </p:nvSpPr>
        <p:spPr>
          <a:xfrm>
            <a:off x="5486400" y="1807025"/>
            <a:ext cx="914400" cy="838200"/>
          </a:xfrm>
          <a:prstGeom prst="r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rapezoid 9"/>
          <p:cNvSpPr/>
          <p:nvPr/>
        </p:nvSpPr>
        <p:spPr>
          <a:xfrm>
            <a:off x="6428014" y="1447800"/>
            <a:ext cx="990600" cy="838200"/>
          </a:xfrm>
          <a:prstGeom prst="trapezoi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313"/>
        <p:cNvGrpSpPr/>
        <p:nvPr/>
      </p:nvGrpSpPr>
      <p:grpSpPr>
        <a:xfrm>
          <a:off x="0" y="0"/>
          <a:ext cx="0" cy="0"/>
          <a:chOff x="0" y="0"/>
          <a:chExt cx="0" cy="0"/>
        </a:xfrm>
      </p:grpSpPr>
      <p:sp>
        <p:nvSpPr>
          <p:cNvPr id="314" name="Shape 314"/>
          <p:cNvSpPr txBox="1">
            <a:spLocks noGrp="1"/>
          </p:cNvSpPr>
          <p:nvPr>
            <p:ph type="title"/>
          </p:nvPr>
        </p:nvSpPr>
        <p:spPr>
          <a:xfrm>
            <a:off x="1392072" y="0"/>
            <a:ext cx="7123200" cy="1269300"/>
          </a:xfrm>
          <a:prstGeom prst="rect">
            <a:avLst/>
          </a:prstGeom>
          <a:noFill/>
          <a:ln>
            <a:noFill/>
          </a:ln>
        </p:spPr>
        <p:txBody>
          <a:bodyPr spcFirstLastPara="1" wrap="square" lIns="91425" tIns="45700" rIns="91425" bIns="45700" anchor="b" anchorCtr="0">
            <a:noAutofit/>
          </a:bodyPr>
          <a:lstStyle/>
          <a:p>
            <a:pPr marL="0" marR="0" lvl="0" indent="0" algn="r" rtl="0">
              <a:lnSpc>
                <a:spcPct val="90000"/>
              </a:lnSpc>
              <a:spcBef>
                <a:spcPts val="0"/>
              </a:spcBef>
              <a:spcAft>
                <a:spcPts val="0"/>
              </a:spcAft>
              <a:buClr>
                <a:schemeClr val="dk1"/>
              </a:buClr>
              <a:buSzPts val="3200"/>
              <a:buFont typeface="Arial"/>
              <a:buNone/>
            </a:pPr>
            <a:r>
              <a:rPr lang="en-US" dirty="0" smtClean="0"/>
              <a:t>Best practices - participating in a DDR</a:t>
            </a:r>
            <a:endParaRPr sz="3200" b="0" i="0" u="none" strike="noStrike" cap="none" dirty="0">
              <a:solidFill>
                <a:schemeClr val="dk1"/>
              </a:solidFill>
              <a:latin typeface="Arial"/>
              <a:ea typeface="Arial"/>
              <a:cs typeface="Arial"/>
              <a:sym typeface="Arial"/>
            </a:endParaRPr>
          </a:p>
        </p:txBody>
      </p:sp>
      <p:sp>
        <p:nvSpPr>
          <p:cNvPr id="315" name="Shape 315"/>
          <p:cNvSpPr txBox="1">
            <a:spLocks noGrp="1"/>
          </p:cNvSpPr>
          <p:nvPr>
            <p:ph type="body" idx="1"/>
          </p:nvPr>
        </p:nvSpPr>
        <p:spPr>
          <a:xfrm>
            <a:off x="854069" y="1288534"/>
            <a:ext cx="7661242" cy="4641600"/>
          </a:xfrm>
          <a:prstGeom prst="rect">
            <a:avLst/>
          </a:prstGeom>
          <a:noFill/>
          <a:ln>
            <a:noFill/>
          </a:ln>
        </p:spPr>
        <p:txBody>
          <a:bodyPr spcFirstLastPara="1" wrap="square" lIns="91425" tIns="45700" rIns="91425" bIns="45700" anchor="t" anchorCtr="0">
            <a:noAutofit/>
          </a:bodyPr>
          <a:lstStyle/>
          <a:p>
            <a:pPr indent="-381000">
              <a:lnSpc>
                <a:spcPct val="100000"/>
              </a:lnSpc>
              <a:spcBef>
                <a:spcPts val="0"/>
              </a:spcBef>
              <a:spcAft>
                <a:spcPts val="1200"/>
              </a:spcAft>
              <a:buClr>
                <a:srgbClr val="5F5F5F"/>
              </a:buClr>
              <a:buSzPts val="2400"/>
            </a:pPr>
            <a:r>
              <a:rPr lang="en-US" sz="2400" b="1" u="sng" dirty="0">
                <a:solidFill>
                  <a:schemeClr val="tx1"/>
                </a:solidFill>
              </a:rPr>
              <a:t>Embrace the opportunity </a:t>
            </a:r>
            <a:r>
              <a:rPr lang="en-US" sz="2400" dirty="0">
                <a:solidFill>
                  <a:schemeClr val="tx1"/>
                </a:solidFill>
              </a:rPr>
              <a:t>– </a:t>
            </a:r>
            <a:r>
              <a:rPr lang="en-US" sz="2000" dirty="0">
                <a:solidFill>
                  <a:schemeClr val="tx1"/>
                </a:solidFill>
              </a:rPr>
              <a:t>Leadership has different perspectives and strategizing with them on  challenge areas can open up new doors</a:t>
            </a:r>
          </a:p>
          <a:p>
            <a:pPr marL="457200" lvl="0" indent="-381000" rtl="0">
              <a:lnSpc>
                <a:spcPct val="100000"/>
              </a:lnSpc>
              <a:spcBef>
                <a:spcPts val="0"/>
              </a:spcBef>
              <a:spcAft>
                <a:spcPts val="1200"/>
              </a:spcAft>
              <a:buClr>
                <a:srgbClr val="5F5F5F"/>
              </a:buClr>
              <a:buSzPts val="2400"/>
              <a:buChar char="•"/>
            </a:pPr>
            <a:r>
              <a:rPr lang="en-US" sz="2400" b="1" u="sng" dirty="0" smtClean="0">
                <a:solidFill>
                  <a:schemeClr val="tx1"/>
                </a:solidFill>
              </a:rPr>
              <a:t>Come prepared </a:t>
            </a:r>
            <a:r>
              <a:rPr lang="en-US" sz="2400" dirty="0" smtClean="0">
                <a:solidFill>
                  <a:schemeClr val="tx1"/>
                </a:solidFill>
              </a:rPr>
              <a:t>– </a:t>
            </a:r>
            <a:r>
              <a:rPr lang="en-US" sz="2000" dirty="0" smtClean="0">
                <a:solidFill>
                  <a:schemeClr val="tx1"/>
                </a:solidFill>
              </a:rPr>
              <a:t>Make sure you have the data that is requested and you understand it. If possible, bring an analyst with you to answer complex question. </a:t>
            </a:r>
          </a:p>
          <a:p>
            <a:pPr lvl="0" indent="-381000">
              <a:lnSpc>
                <a:spcPct val="100000"/>
              </a:lnSpc>
              <a:spcBef>
                <a:spcPts val="0"/>
              </a:spcBef>
              <a:spcAft>
                <a:spcPts val="1200"/>
              </a:spcAft>
              <a:buClr>
                <a:srgbClr val="5F5F5F"/>
              </a:buClr>
              <a:buSzPts val="2400"/>
            </a:pPr>
            <a:r>
              <a:rPr lang="en-US" sz="2400" b="1" u="sng" dirty="0">
                <a:solidFill>
                  <a:schemeClr val="tx1"/>
                </a:solidFill>
              </a:rPr>
              <a:t>Don’t be afraid to follow-up </a:t>
            </a:r>
            <a:r>
              <a:rPr lang="en-US" sz="2400" dirty="0">
                <a:solidFill>
                  <a:schemeClr val="tx1"/>
                </a:solidFill>
              </a:rPr>
              <a:t>– </a:t>
            </a:r>
            <a:r>
              <a:rPr lang="en-US" sz="2000" dirty="0">
                <a:solidFill>
                  <a:schemeClr val="tx1"/>
                </a:solidFill>
              </a:rPr>
              <a:t>if you don’t know the answer, promise to deliver it at a later date</a:t>
            </a:r>
          </a:p>
          <a:p>
            <a:pPr marL="457200" lvl="0" indent="-381000" rtl="0">
              <a:lnSpc>
                <a:spcPct val="100000"/>
              </a:lnSpc>
              <a:spcBef>
                <a:spcPts val="0"/>
              </a:spcBef>
              <a:spcAft>
                <a:spcPts val="1200"/>
              </a:spcAft>
              <a:buClr>
                <a:srgbClr val="5F5F5F"/>
              </a:buClr>
              <a:buSzPts val="2400"/>
              <a:buChar char="•"/>
            </a:pPr>
            <a:r>
              <a:rPr lang="en-US" sz="2400" b="1" u="sng" dirty="0" smtClean="0">
                <a:solidFill>
                  <a:schemeClr val="tx1"/>
                </a:solidFill>
              </a:rPr>
              <a:t>Stop </a:t>
            </a:r>
            <a:r>
              <a:rPr lang="en-US" sz="2400" b="1" u="sng" dirty="0">
                <a:solidFill>
                  <a:schemeClr val="tx1"/>
                </a:solidFill>
              </a:rPr>
              <a:t>Assuming </a:t>
            </a:r>
            <a:r>
              <a:rPr lang="en-US" sz="2000" dirty="0" smtClean="0">
                <a:solidFill>
                  <a:schemeClr val="tx1"/>
                </a:solidFill>
              </a:rPr>
              <a:t>– Correlation does not equal causation </a:t>
            </a:r>
          </a:p>
          <a:p>
            <a:pPr indent="-381000">
              <a:lnSpc>
                <a:spcPct val="100000"/>
              </a:lnSpc>
              <a:spcBef>
                <a:spcPts val="0"/>
              </a:spcBef>
              <a:spcAft>
                <a:spcPts val="1200"/>
              </a:spcAft>
              <a:buClr>
                <a:srgbClr val="5F5F5F"/>
              </a:buClr>
              <a:buSzPts val="2400"/>
            </a:pPr>
            <a:r>
              <a:rPr lang="en-US" sz="2400" b="1" u="sng" dirty="0">
                <a:solidFill>
                  <a:schemeClr val="tx1"/>
                </a:solidFill>
              </a:rPr>
              <a:t>Ask for help </a:t>
            </a:r>
            <a:r>
              <a:rPr lang="en-US" sz="2400" dirty="0">
                <a:solidFill>
                  <a:schemeClr val="tx1"/>
                </a:solidFill>
              </a:rPr>
              <a:t>– </a:t>
            </a:r>
            <a:r>
              <a:rPr lang="en-US" sz="2000" dirty="0">
                <a:solidFill>
                  <a:schemeClr val="tx1"/>
                </a:solidFill>
              </a:rPr>
              <a:t>your leadership wants you to succeed – if you need help, ask for  it (although no $)</a:t>
            </a:r>
          </a:p>
          <a:p>
            <a:pPr marL="457200" lvl="0" indent="-381000" rtl="0">
              <a:lnSpc>
                <a:spcPct val="100000"/>
              </a:lnSpc>
              <a:spcBef>
                <a:spcPts val="0"/>
              </a:spcBef>
              <a:spcAft>
                <a:spcPts val="1200"/>
              </a:spcAft>
              <a:buClr>
                <a:srgbClr val="5F5F5F"/>
              </a:buClr>
              <a:buSzPts val="2400"/>
              <a:buChar char="•"/>
            </a:pPr>
            <a:r>
              <a:rPr lang="en-US" sz="2400" b="1" u="sng" dirty="0" smtClean="0">
                <a:solidFill>
                  <a:schemeClr val="tx1"/>
                </a:solidFill>
              </a:rPr>
              <a:t>Follow through </a:t>
            </a:r>
            <a:r>
              <a:rPr lang="en-US" sz="2400" dirty="0" smtClean="0">
                <a:solidFill>
                  <a:schemeClr val="tx1"/>
                </a:solidFill>
              </a:rPr>
              <a:t>- </a:t>
            </a:r>
            <a:r>
              <a:rPr lang="en-US" sz="2000" dirty="0" smtClean="0">
                <a:solidFill>
                  <a:schemeClr val="tx1"/>
                </a:solidFill>
              </a:rPr>
              <a:t>Deliver on actions requested or promises made at these meeting</a:t>
            </a:r>
          </a:p>
          <a:p>
            <a:pPr marL="457200" lvl="0" indent="-381000" rtl="0">
              <a:lnSpc>
                <a:spcPct val="115000"/>
              </a:lnSpc>
              <a:spcBef>
                <a:spcPts val="0"/>
              </a:spcBef>
              <a:spcAft>
                <a:spcPts val="0"/>
              </a:spcAft>
              <a:buClr>
                <a:srgbClr val="5F5F5F"/>
              </a:buClr>
              <a:buSzPts val="2400"/>
              <a:buChar char="•"/>
            </a:pPr>
            <a:endParaRPr lang="en-US" sz="2400" dirty="0" smtClean="0">
              <a:solidFill>
                <a:schemeClr val="tx1"/>
              </a:solidFill>
            </a:endParaRPr>
          </a:p>
          <a:p>
            <a:pPr marL="457200" lvl="0" indent="-381000" rtl="0">
              <a:lnSpc>
                <a:spcPct val="115000"/>
              </a:lnSpc>
              <a:spcBef>
                <a:spcPts val="0"/>
              </a:spcBef>
              <a:spcAft>
                <a:spcPts val="0"/>
              </a:spcAft>
              <a:buClr>
                <a:srgbClr val="5F5F5F"/>
              </a:buClr>
              <a:buSzPts val="2400"/>
              <a:buChar char="•"/>
            </a:pPr>
            <a:endParaRPr sz="2400" dirty="0">
              <a:solidFill>
                <a:schemeClr val="tx1"/>
              </a:solidFill>
            </a:endParaRPr>
          </a:p>
          <a:p>
            <a:pPr marL="228600" marR="0" lvl="0" indent="-50800" algn="l" rtl="0">
              <a:lnSpc>
                <a:spcPct val="90000"/>
              </a:lnSpc>
              <a:spcBef>
                <a:spcPts val="2000"/>
              </a:spcBef>
              <a:spcAft>
                <a:spcPts val="0"/>
              </a:spcAft>
              <a:buClr>
                <a:schemeClr val="dk1"/>
              </a:buClr>
              <a:buSzPts val="2800"/>
              <a:buFont typeface="Arial"/>
              <a:buNone/>
            </a:pPr>
            <a:endParaRPr dirty="0">
              <a:solidFill>
                <a:schemeClr val="tx1"/>
              </a:solidFill>
            </a:endParaRPr>
          </a:p>
        </p:txBody>
      </p:sp>
      <p:sp>
        <p:nvSpPr>
          <p:cNvPr id="4" name="Slide Number Placeholder 3"/>
          <p:cNvSpPr>
            <a:spLocks noGrp="1"/>
          </p:cNvSpPr>
          <p:nvPr>
            <p:ph type="sldNum" sz="quarter" idx="12"/>
          </p:nvPr>
        </p:nvSpPr>
        <p:spPr>
          <a:xfrm>
            <a:off x="6457950" y="6492875"/>
            <a:ext cx="2057400" cy="365100"/>
          </a:xfrm>
        </p:spPr>
        <p:txBody>
          <a:bodyPr/>
          <a:lstStyle/>
          <a:p>
            <a:fld id="{F16E087E-0EEA-40F0-966E-38FDF4542AF4}" type="slidenum">
              <a:rPr lang="en-US" smtClean="0"/>
              <a:t>46</a:t>
            </a:fld>
            <a:endParaRPr lang="en-US" dirty="0"/>
          </a:p>
        </p:txBody>
      </p:sp>
      <p:pic>
        <p:nvPicPr>
          <p:cNvPr id="5" name="Shape 478"/>
          <p:cNvPicPr preferRelativeResize="0"/>
          <p:nvPr/>
        </p:nvPicPr>
        <p:blipFill rotWithShape="1">
          <a:blip r:embed="rId3">
            <a:alphaModFix/>
          </a:blip>
          <a:srcRect/>
          <a:stretch/>
        </p:blipFill>
        <p:spPr>
          <a:xfrm>
            <a:off x="517861" y="2438400"/>
            <a:ext cx="742988" cy="816017"/>
          </a:xfrm>
          <a:prstGeom prst="rect">
            <a:avLst/>
          </a:prstGeom>
          <a:solidFill>
            <a:schemeClr val="bg1"/>
          </a:solidFill>
          <a:ln>
            <a:noFill/>
          </a:ln>
        </p:spPr>
      </p:pic>
      <p:pic>
        <p:nvPicPr>
          <p:cNvPr id="6" name="Shape 479"/>
          <p:cNvPicPr preferRelativeResize="0"/>
          <p:nvPr/>
        </p:nvPicPr>
        <p:blipFill rotWithShape="1">
          <a:blip r:embed="rId4">
            <a:alphaModFix/>
          </a:blip>
          <a:srcRect/>
          <a:stretch/>
        </p:blipFill>
        <p:spPr>
          <a:xfrm>
            <a:off x="631907" y="1295400"/>
            <a:ext cx="641383" cy="816017"/>
          </a:xfrm>
          <a:prstGeom prst="rect">
            <a:avLst/>
          </a:prstGeom>
          <a:solidFill>
            <a:schemeClr val="bg1"/>
          </a:solidFill>
          <a:ln>
            <a:noFill/>
          </a:ln>
        </p:spPr>
      </p:pic>
      <p:pic>
        <p:nvPicPr>
          <p:cNvPr id="7" name="Shape 498"/>
          <p:cNvPicPr preferRelativeResize="0"/>
          <p:nvPr/>
        </p:nvPicPr>
        <p:blipFill rotWithShape="1">
          <a:blip r:embed="rId5">
            <a:alphaModFix/>
          </a:blip>
          <a:srcRect/>
          <a:stretch/>
        </p:blipFill>
        <p:spPr>
          <a:xfrm>
            <a:off x="492535" y="5020551"/>
            <a:ext cx="728701" cy="685800"/>
          </a:xfrm>
          <a:prstGeom prst="rect">
            <a:avLst/>
          </a:prstGeom>
          <a:solidFill>
            <a:schemeClr val="bg1"/>
          </a:solidFill>
          <a:ln>
            <a:noFill/>
          </a:ln>
        </p:spPr>
      </p:pic>
      <p:pic>
        <p:nvPicPr>
          <p:cNvPr id="8" name="Shape 495"/>
          <p:cNvPicPr preferRelativeResize="0"/>
          <p:nvPr/>
        </p:nvPicPr>
        <p:blipFill rotWithShape="1">
          <a:blip r:embed="rId6">
            <a:alphaModFix/>
          </a:blip>
          <a:srcRect/>
          <a:stretch/>
        </p:blipFill>
        <p:spPr>
          <a:xfrm>
            <a:off x="550392" y="3429000"/>
            <a:ext cx="710457" cy="644558"/>
          </a:xfrm>
          <a:prstGeom prst="rect">
            <a:avLst/>
          </a:prstGeom>
          <a:solidFill>
            <a:schemeClr val="bg1"/>
          </a:solidFill>
          <a:ln>
            <a:noFill/>
          </a:ln>
        </p:spPr>
      </p:pic>
      <p:pic>
        <p:nvPicPr>
          <p:cNvPr id="9" name="Shape 480"/>
          <p:cNvPicPr preferRelativeResize="0"/>
          <p:nvPr/>
        </p:nvPicPr>
        <p:blipFill rotWithShape="1">
          <a:blip r:embed="rId7">
            <a:alphaModFix/>
          </a:blip>
          <a:srcRect/>
          <a:stretch/>
        </p:blipFill>
        <p:spPr>
          <a:xfrm>
            <a:off x="486902" y="5770078"/>
            <a:ext cx="734334" cy="668755"/>
          </a:xfrm>
          <a:prstGeom prst="rect">
            <a:avLst/>
          </a:prstGeom>
          <a:solidFill>
            <a:schemeClr val="bg1"/>
          </a:solidFill>
          <a:ln>
            <a:noFill/>
          </a:ln>
        </p:spPr>
      </p:pic>
      <p:grpSp>
        <p:nvGrpSpPr>
          <p:cNvPr id="11" name="Group 10"/>
          <p:cNvGrpSpPr/>
          <p:nvPr/>
        </p:nvGrpSpPr>
        <p:grpSpPr>
          <a:xfrm>
            <a:off x="638920" y="4277048"/>
            <a:ext cx="533400" cy="587417"/>
            <a:chOff x="-1905000" y="3135291"/>
            <a:chExt cx="533400" cy="587417"/>
          </a:xfrm>
        </p:grpSpPr>
        <p:sp>
          <p:nvSpPr>
            <p:cNvPr id="2" name="Oval 1"/>
            <p:cNvSpPr/>
            <p:nvPr/>
          </p:nvSpPr>
          <p:spPr>
            <a:xfrm>
              <a:off x="-1905000" y="3135291"/>
              <a:ext cx="533400" cy="587417"/>
            </a:xfrm>
            <a:prstGeom prst="ellipse">
              <a:avLst/>
            </a:prstGeom>
            <a:solidFill>
              <a:schemeClr val="bg1"/>
            </a:solidFill>
            <a:ln w="63500" cmpd="sng">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p:cNvCxnSpPr>
              <a:stCxn id="2" idx="1"/>
              <a:endCxn id="2" idx="5"/>
            </p:cNvCxnSpPr>
            <p:nvPr/>
          </p:nvCxnSpPr>
          <p:spPr>
            <a:xfrm>
              <a:off x="-1826885" y="3221316"/>
              <a:ext cx="377170" cy="415367"/>
            </a:xfrm>
            <a:prstGeom prst="line">
              <a:avLst/>
            </a:prstGeom>
            <a:ln w="635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Shape 320"/>
          <p:cNvSpPr txBox="1">
            <a:spLocks noGrp="1"/>
          </p:cNvSpPr>
          <p:nvPr>
            <p:ph type="title"/>
          </p:nvPr>
        </p:nvSpPr>
        <p:spPr>
          <a:xfrm>
            <a:off x="1392072" y="0"/>
            <a:ext cx="7123200" cy="1269300"/>
          </a:xfrm>
          <a:prstGeom prst="rect">
            <a:avLst/>
          </a:prstGeom>
          <a:noFill/>
          <a:ln>
            <a:noFill/>
          </a:ln>
        </p:spPr>
        <p:txBody>
          <a:bodyPr spcFirstLastPara="1" wrap="square" lIns="91425" tIns="45700" rIns="91425" bIns="45700" anchor="b" anchorCtr="0">
            <a:noAutofit/>
          </a:bodyPr>
          <a:lstStyle/>
          <a:p>
            <a:pPr marL="0" marR="0" lvl="0" indent="0" algn="r" rtl="0">
              <a:lnSpc>
                <a:spcPct val="90000"/>
              </a:lnSpc>
              <a:spcBef>
                <a:spcPts val="0"/>
              </a:spcBef>
              <a:spcAft>
                <a:spcPts val="0"/>
              </a:spcAft>
              <a:buClr>
                <a:schemeClr val="dk1"/>
              </a:buClr>
              <a:buSzPts val="3200"/>
              <a:buFont typeface="Arial"/>
              <a:buNone/>
            </a:pPr>
            <a:r>
              <a:rPr lang="en-US"/>
              <a:t>Case in point:  </a:t>
            </a:r>
            <a:endParaRPr/>
          </a:p>
          <a:p>
            <a:pPr marL="0" marR="0" lvl="0" indent="0" algn="r" rtl="0">
              <a:lnSpc>
                <a:spcPct val="90000"/>
              </a:lnSpc>
              <a:spcBef>
                <a:spcPts val="0"/>
              </a:spcBef>
              <a:spcAft>
                <a:spcPts val="0"/>
              </a:spcAft>
              <a:buClr>
                <a:schemeClr val="dk1"/>
              </a:buClr>
              <a:buSzPts val="3200"/>
              <a:buFont typeface="Arial"/>
              <a:buNone/>
            </a:pPr>
            <a:r>
              <a:rPr lang="en-US"/>
              <a:t>HUD Veteran’s homelessness</a:t>
            </a:r>
            <a:endParaRPr sz="3200" b="0" i="0" u="none" strike="noStrike" cap="none">
              <a:solidFill>
                <a:schemeClr val="dk1"/>
              </a:solidFill>
              <a:latin typeface="Arial"/>
              <a:ea typeface="Arial"/>
              <a:cs typeface="Arial"/>
              <a:sym typeface="Arial"/>
            </a:endParaRPr>
          </a:p>
        </p:txBody>
      </p:sp>
      <p:pic>
        <p:nvPicPr>
          <p:cNvPr id="321" name="Shape 321"/>
          <p:cNvPicPr preferRelativeResize="0"/>
          <p:nvPr/>
        </p:nvPicPr>
        <p:blipFill>
          <a:blip r:embed="rId3">
            <a:alphaModFix/>
          </a:blip>
          <a:stretch>
            <a:fillRect/>
          </a:stretch>
        </p:blipFill>
        <p:spPr>
          <a:xfrm>
            <a:off x="152400" y="1421700"/>
            <a:ext cx="8839200" cy="4880700"/>
          </a:xfrm>
          <a:prstGeom prst="rect">
            <a:avLst/>
          </a:prstGeom>
          <a:noFill/>
          <a:ln>
            <a:noFill/>
          </a:ln>
        </p:spPr>
      </p:pic>
      <p:sp>
        <p:nvSpPr>
          <p:cNvPr id="4" name="Slide Number Placeholder 3"/>
          <p:cNvSpPr>
            <a:spLocks noGrp="1"/>
          </p:cNvSpPr>
          <p:nvPr>
            <p:ph type="sldNum" sz="quarter" idx="12"/>
          </p:nvPr>
        </p:nvSpPr>
        <p:spPr>
          <a:xfrm>
            <a:off x="6457950" y="6492875"/>
            <a:ext cx="2057400" cy="365100"/>
          </a:xfrm>
        </p:spPr>
        <p:txBody>
          <a:bodyPr/>
          <a:lstStyle/>
          <a:p>
            <a:fld id="{F16E087E-0EEA-40F0-966E-38FDF4542AF4}" type="slidenum">
              <a:rPr lang="en-US" smtClean="0"/>
              <a:t>47</a:t>
            </a:fld>
            <a:endParaRPr lang="en-US" dirty="0"/>
          </a:p>
        </p:txBody>
      </p:sp>
      <p:cxnSp>
        <p:nvCxnSpPr>
          <p:cNvPr id="5" name="Straight Connector 4"/>
          <p:cNvCxnSpPr/>
          <p:nvPr/>
        </p:nvCxnSpPr>
        <p:spPr>
          <a:xfrm>
            <a:off x="1447800" y="2286000"/>
            <a:ext cx="38100" cy="388620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495300" y="5910590"/>
            <a:ext cx="990600" cy="523220"/>
          </a:xfrm>
          <a:prstGeom prst="rect">
            <a:avLst/>
          </a:prstGeom>
          <a:noFill/>
        </p:spPr>
        <p:txBody>
          <a:bodyPr wrap="square" rtlCol="0">
            <a:spAutoFit/>
          </a:bodyPr>
          <a:lstStyle/>
          <a:p>
            <a:r>
              <a:rPr lang="en-US" b="1" dirty="0" err="1" smtClean="0"/>
              <a:t>HUDstat</a:t>
            </a:r>
            <a:r>
              <a:rPr lang="en-US" b="1" dirty="0" smtClean="0"/>
              <a:t> begins</a:t>
            </a:r>
            <a:endParaRPr lang="en-US" b="1" dirty="0"/>
          </a:p>
        </p:txBody>
      </p:sp>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26" name="Shape 326"/>
          <p:cNvSpPr txBox="1">
            <a:spLocks noGrp="1"/>
          </p:cNvSpPr>
          <p:nvPr>
            <p:ph type="title"/>
          </p:nvPr>
        </p:nvSpPr>
        <p:spPr>
          <a:xfrm>
            <a:off x="623888" y="1709739"/>
            <a:ext cx="7886700" cy="2852700"/>
          </a:xfrm>
          <a:prstGeom prst="rect">
            <a:avLst/>
          </a:prstGeom>
          <a:noFill/>
          <a:ln>
            <a:noFill/>
          </a:ln>
        </p:spPr>
        <p:txBody>
          <a:bodyPr spcFirstLastPara="1" wrap="square" lIns="91425" tIns="45700" rIns="91425" bIns="45700" anchor="b" anchorCtr="0">
            <a:noAutofit/>
          </a:bodyPr>
          <a:lstStyle/>
          <a:p>
            <a:pPr marL="0" marR="0" lvl="0" indent="0" algn="l" rtl="0">
              <a:lnSpc>
                <a:spcPct val="107000"/>
              </a:lnSpc>
              <a:spcBef>
                <a:spcPts val="0"/>
              </a:spcBef>
              <a:spcAft>
                <a:spcPts val="0"/>
              </a:spcAft>
              <a:buClr>
                <a:srgbClr val="072C62"/>
              </a:buClr>
              <a:buSzPts val="6000"/>
              <a:buFont typeface="Arial"/>
              <a:buNone/>
            </a:pPr>
            <a:r>
              <a:rPr lang="en-US" b="1" dirty="0" smtClean="0">
                <a:solidFill>
                  <a:srgbClr val="072C62"/>
                </a:solidFill>
              </a:rPr>
              <a:t>Additional resources</a:t>
            </a:r>
            <a:endParaRPr sz="6000" b="0" i="0" u="none" strike="noStrike" cap="none" dirty="0">
              <a:solidFill>
                <a:srgbClr val="072B62"/>
              </a:solidFill>
              <a:latin typeface="Arial"/>
              <a:ea typeface="Arial"/>
              <a:cs typeface="Arial"/>
              <a:sym typeface="Arial"/>
            </a:endParaRPr>
          </a:p>
        </p:txBody>
      </p:sp>
      <p:sp>
        <p:nvSpPr>
          <p:cNvPr id="327" name="Shape 327"/>
          <p:cNvSpPr txBox="1">
            <a:spLocks noGrp="1"/>
          </p:cNvSpPr>
          <p:nvPr>
            <p:ph type="body" idx="1"/>
          </p:nvPr>
        </p:nvSpPr>
        <p:spPr>
          <a:xfrm>
            <a:off x="623888" y="4589464"/>
            <a:ext cx="7886700" cy="1500300"/>
          </a:xfrm>
          <a:prstGeom prst="rect">
            <a:avLst/>
          </a:prstGeom>
          <a:noFill/>
          <a:ln>
            <a:noFill/>
          </a:ln>
        </p:spPr>
        <p:txBody>
          <a:bodyPr spcFirstLastPara="1" wrap="square" lIns="91425" tIns="45700" rIns="91425" bIns="45700" anchor="t" anchorCtr="0">
            <a:noAutofit/>
          </a:bodyPr>
          <a:lstStyle/>
          <a:p>
            <a:pPr marL="0" lvl="0" indent="0">
              <a:spcBef>
                <a:spcPts val="0"/>
              </a:spcBef>
            </a:pPr>
            <a:r>
              <a:rPr lang="en-US" dirty="0" smtClean="0"/>
              <a:t>PIC.gov – Resources Page</a:t>
            </a:r>
          </a:p>
          <a:p>
            <a:pPr marL="0" marR="0" lvl="0" indent="0" algn="l" rtl="0">
              <a:lnSpc>
                <a:spcPct val="90000"/>
              </a:lnSpc>
              <a:spcBef>
                <a:spcPts val="0"/>
              </a:spcBef>
              <a:spcAft>
                <a:spcPts val="0"/>
              </a:spcAft>
              <a:buClr>
                <a:srgbClr val="7F7F7F"/>
              </a:buClr>
              <a:buSzPts val="2400"/>
              <a:buFont typeface="Arial"/>
              <a:buNone/>
            </a:pPr>
            <a:r>
              <a:rPr lang="en-US" dirty="0" smtClean="0"/>
              <a:t>Performance </a:t>
            </a:r>
            <a:r>
              <a:rPr lang="en-US" dirty="0" err="1" smtClean="0"/>
              <a:t>CoP</a:t>
            </a:r>
            <a:r>
              <a:rPr lang="en-US" dirty="0" smtClean="0"/>
              <a:t> Listserv – email </a:t>
            </a:r>
            <a:r>
              <a:rPr lang="en-US" dirty="0" smtClean="0">
                <a:hlinkClick r:id="rId3"/>
              </a:rPr>
              <a:t>PICStaff@gsa.gov</a:t>
            </a:r>
            <a:endParaRPr lang="en-US" dirty="0" smtClean="0"/>
          </a:p>
          <a:p>
            <a:pPr marL="0" indent="0">
              <a:spcBef>
                <a:spcPts val="0"/>
              </a:spcBef>
            </a:pPr>
            <a:r>
              <a:rPr lang="en-US" dirty="0" err="1" smtClean="0"/>
              <a:t>FedEval</a:t>
            </a:r>
            <a:r>
              <a:rPr lang="en-US" dirty="0" smtClean="0"/>
              <a:t> listserv – email </a:t>
            </a:r>
            <a:r>
              <a:rPr lang="en-US" dirty="0">
                <a:hlinkClick r:id="rId4"/>
              </a:rPr>
              <a:t>CaracelliV@gao.gov</a:t>
            </a:r>
            <a:endParaRPr lang="en-US" dirty="0"/>
          </a:p>
          <a:p>
            <a:pPr marL="0" lvl="0" indent="0">
              <a:spcBef>
                <a:spcPts val="0"/>
              </a:spcBef>
            </a:pPr>
            <a:r>
              <a:rPr lang="en-US" dirty="0" smtClean="0"/>
              <a:t>Better </a:t>
            </a:r>
            <a:r>
              <a:rPr lang="en-US" dirty="0"/>
              <a:t>Government movement </a:t>
            </a:r>
            <a:r>
              <a:rPr lang="en-US" dirty="0">
                <a:hlinkClick r:id="rId5"/>
              </a:rPr>
              <a:t>https://innovation.gov</a:t>
            </a:r>
            <a:r>
              <a:rPr lang="en-US" dirty="0" smtClean="0">
                <a:hlinkClick r:id="rId5"/>
              </a:rPr>
              <a:t>/</a:t>
            </a:r>
            <a:endParaRPr lang="en-US" dirty="0" smtClean="0"/>
          </a:p>
          <a:p>
            <a:pPr marL="0" lvl="0" indent="0">
              <a:spcBef>
                <a:spcPts val="0"/>
              </a:spcBef>
            </a:pPr>
            <a:endParaRPr dirty="0"/>
          </a:p>
        </p:txBody>
      </p:sp>
    </p:spTree>
    <p:extLst>
      <p:ext uri="{BB962C8B-B14F-4D97-AF65-F5344CB8AC3E}">
        <p14:creationId xmlns:p14="http://schemas.microsoft.com/office/powerpoint/2010/main" val="415198663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2"/>
          <p:cNvSpPr>
            <a:spLocks noGrp="1"/>
          </p:cNvSpPr>
          <p:nvPr>
            <p:ph type="body" idx="1"/>
          </p:nvPr>
        </p:nvSpPr>
        <p:spPr>
          <a:xfrm>
            <a:off x="2438400" y="762000"/>
            <a:ext cx="4040188" cy="639762"/>
          </a:xfrm>
        </p:spPr>
        <p:txBody>
          <a:bodyPr tIns="0">
            <a:normAutofit fontScale="85000" lnSpcReduction="10000"/>
          </a:bodyPr>
          <a:lstStyle/>
          <a:p>
            <a:pPr algn="ctr"/>
            <a:r>
              <a:rPr lang="en-US" sz="2800" b="1" dirty="0" smtClean="0">
                <a:solidFill>
                  <a:schemeClr val="tx1"/>
                </a:solidFill>
                <a:latin typeface="+mj-lt"/>
                <a:cs typeface="Arial" panose="020B0604020202020204" pitchFamily="34" charset="0"/>
              </a:rPr>
              <a:t>Reflection and Discussion</a:t>
            </a:r>
            <a:endParaRPr lang="en-US" sz="2800" b="1" dirty="0">
              <a:solidFill>
                <a:schemeClr val="tx1"/>
              </a:solidFill>
              <a:latin typeface="+mj-lt"/>
              <a:cs typeface="Arial" panose="020B0604020202020204" pitchFamily="34" charset="0"/>
            </a:endParaRPr>
          </a:p>
        </p:txBody>
      </p:sp>
      <p:sp>
        <p:nvSpPr>
          <p:cNvPr id="4" name="Rectangle 3"/>
          <p:cNvSpPr/>
          <p:nvPr/>
        </p:nvSpPr>
        <p:spPr>
          <a:xfrm>
            <a:off x="990600" y="3712191"/>
            <a:ext cx="7631714" cy="1077218"/>
          </a:xfrm>
          <a:prstGeom prst="rect">
            <a:avLst/>
          </a:prstGeom>
        </p:spPr>
        <p:txBody>
          <a:bodyPr wrap="square">
            <a:spAutoFit/>
          </a:bodyPr>
          <a:lstStyle/>
          <a:p>
            <a:pPr algn="ctr"/>
            <a:r>
              <a:rPr lang="en-US" sz="3200" i="1" dirty="0" smtClean="0"/>
              <a:t>What key insights would you like to share with the group? </a:t>
            </a:r>
            <a:endParaRPr lang="en-US" sz="2400" dirty="0"/>
          </a:p>
        </p:txBody>
      </p:sp>
      <p:pic>
        <p:nvPicPr>
          <p:cNvPr id="7" name="Shape 483"/>
          <p:cNvPicPr preferRelativeResize="0"/>
          <p:nvPr/>
        </p:nvPicPr>
        <p:blipFill rotWithShape="1">
          <a:blip r:embed="rId3">
            <a:alphaModFix/>
          </a:blip>
          <a:srcRect/>
          <a:stretch/>
        </p:blipFill>
        <p:spPr>
          <a:xfrm>
            <a:off x="3886200" y="1905000"/>
            <a:ext cx="1098583" cy="1447800"/>
          </a:xfrm>
          <a:prstGeom prst="rect">
            <a:avLst/>
          </a:prstGeom>
          <a:noFill/>
          <a:ln>
            <a:noFill/>
          </a:ln>
        </p:spPr>
      </p:pic>
      <p:sp>
        <p:nvSpPr>
          <p:cNvPr id="5" name="Slide Number Placeholder 3"/>
          <p:cNvSpPr txBox="1">
            <a:spLocks/>
          </p:cNvSpPr>
          <p:nvPr/>
        </p:nvSpPr>
        <p:spPr>
          <a:xfrm>
            <a:off x="6457950" y="6492875"/>
            <a:ext cx="2057400" cy="365100"/>
          </a:xfrm>
          <a:prstGeom prst="rect">
            <a:avLst/>
          </a:prstGeom>
          <a:noFill/>
          <a:ln>
            <a:noFill/>
          </a:ln>
        </p:spPr>
        <p:txBody>
          <a:bodyPr spcFirstLastPara="1" wrap="square" lIns="91425" tIns="45700" rIns="91425" bIns="45700" anchor="b" anchorCtr="0">
            <a:noAutofit/>
          </a:bodyPr>
          <a:lstStyle>
            <a:defPPr marR="0" lvl="0" algn="l" rtl="0">
              <a:lnSpc>
                <a:spcPct val="100000"/>
              </a:lnSpc>
              <a:spcBef>
                <a:spcPts val="0"/>
              </a:spcBef>
              <a:spcAft>
                <a:spcPts val="0"/>
              </a:spcAft>
            </a:defPPr>
            <a:lvl1pPr marL="0" indent="0" algn="r">
              <a:buNone/>
              <a:defRPr sz="1200">
                <a:solidFill>
                  <a:srgbClr val="888888"/>
                </a:solidFill>
              </a:defRPr>
            </a:lvl1pPr>
            <a:lvl2pPr marL="0" indent="0" algn="r">
              <a:buNone/>
              <a:defRPr sz="1200">
                <a:solidFill>
                  <a:srgbClr val="888888"/>
                </a:solidFill>
              </a:defRPr>
            </a:lvl2pPr>
            <a:lvl3pPr marL="0" indent="0" algn="r">
              <a:buNone/>
              <a:defRPr sz="1200">
                <a:solidFill>
                  <a:srgbClr val="888888"/>
                </a:solidFill>
              </a:defRPr>
            </a:lvl3pPr>
            <a:lvl4pPr marL="0" indent="0" algn="r">
              <a:buNone/>
              <a:defRPr sz="1200">
                <a:solidFill>
                  <a:srgbClr val="888888"/>
                </a:solidFill>
              </a:defRPr>
            </a:lvl4pPr>
            <a:lvl5pPr marL="0" indent="0" algn="r">
              <a:buNone/>
              <a:defRPr sz="1200">
                <a:solidFill>
                  <a:srgbClr val="888888"/>
                </a:solidFill>
              </a:defRPr>
            </a:lvl5pPr>
            <a:lvl6pPr marL="0" indent="0" algn="r">
              <a:buNone/>
              <a:defRPr sz="1200">
                <a:solidFill>
                  <a:srgbClr val="888888"/>
                </a:solidFill>
              </a:defRPr>
            </a:lvl6pPr>
            <a:lvl7pPr marL="0" indent="0" algn="r">
              <a:buNone/>
              <a:defRPr sz="1200">
                <a:solidFill>
                  <a:srgbClr val="888888"/>
                </a:solidFill>
              </a:defRPr>
            </a:lvl7pPr>
            <a:lvl8pPr marL="0" indent="0" algn="r">
              <a:buNone/>
              <a:defRPr sz="1200">
                <a:solidFill>
                  <a:srgbClr val="888888"/>
                </a:solidFill>
              </a:defRPr>
            </a:lvl8pPr>
            <a:lvl9pPr marL="0" indent="0" algn="r">
              <a:buNone/>
              <a:defRPr sz="1200">
                <a:solidFill>
                  <a:srgbClr val="888888"/>
                </a:solidFill>
              </a:defRPr>
            </a:lvl9pPr>
          </a:lstStyle>
          <a:p>
            <a:fld id="{F16E087E-0EEA-40F0-966E-38FDF4542AF4}" type="slidenum">
              <a:rPr lang="en-US"/>
              <a:pPr/>
              <a:t>49</a:t>
            </a:fld>
            <a:endParaRPr lang="en-US" dirty="0"/>
          </a:p>
        </p:txBody>
      </p:sp>
    </p:spTree>
    <p:extLst>
      <p:ext uri="{BB962C8B-B14F-4D97-AF65-F5344CB8AC3E}">
        <p14:creationId xmlns:p14="http://schemas.microsoft.com/office/powerpoint/2010/main" val="212951070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Shape 216"/>
          <p:cNvSpPr txBox="1">
            <a:spLocks noGrp="1"/>
          </p:cNvSpPr>
          <p:nvPr>
            <p:ph type="title"/>
          </p:nvPr>
        </p:nvSpPr>
        <p:spPr>
          <a:xfrm>
            <a:off x="623888" y="1709739"/>
            <a:ext cx="7886700" cy="2852700"/>
          </a:xfrm>
          <a:prstGeom prst="rect">
            <a:avLst/>
          </a:prstGeom>
          <a:noFill/>
          <a:ln>
            <a:noFill/>
          </a:ln>
        </p:spPr>
        <p:txBody>
          <a:bodyPr spcFirstLastPara="1" wrap="square" lIns="91425" tIns="45700" rIns="91425" bIns="45700" anchor="b" anchorCtr="0">
            <a:noAutofit/>
          </a:bodyPr>
          <a:lstStyle/>
          <a:p>
            <a:pPr marL="0" marR="0" lvl="0" indent="0" algn="l" rtl="0">
              <a:lnSpc>
                <a:spcPct val="107000"/>
              </a:lnSpc>
              <a:spcBef>
                <a:spcPts val="0"/>
              </a:spcBef>
              <a:spcAft>
                <a:spcPts val="0"/>
              </a:spcAft>
              <a:buClr>
                <a:srgbClr val="072C62"/>
              </a:buClr>
              <a:buSzPts val="6000"/>
              <a:buFont typeface="Arial"/>
              <a:buNone/>
            </a:pPr>
            <a:r>
              <a:rPr lang="en-US" b="1" dirty="0" smtClean="0">
                <a:solidFill>
                  <a:srgbClr val="072C62"/>
                </a:solidFill>
              </a:rPr>
              <a:t>Performance Measurement Basics</a:t>
            </a:r>
            <a:endParaRPr sz="6000" b="0" i="0" u="none" strike="noStrike" cap="none" dirty="0">
              <a:solidFill>
                <a:srgbClr val="072B62"/>
              </a:solidFill>
              <a:latin typeface="Arial"/>
              <a:ea typeface="Arial"/>
              <a:cs typeface="Arial"/>
              <a:sym typeface="Arial"/>
            </a:endParaRPr>
          </a:p>
        </p:txBody>
      </p:sp>
      <p:sp>
        <p:nvSpPr>
          <p:cNvPr id="217" name="Shape 217"/>
          <p:cNvSpPr txBox="1">
            <a:spLocks noGrp="1"/>
          </p:cNvSpPr>
          <p:nvPr>
            <p:ph type="body" idx="1"/>
          </p:nvPr>
        </p:nvSpPr>
        <p:spPr>
          <a:xfrm>
            <a:off x="623888" y="4589464"/>
            <a:ext cx="7886700" cy="150030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7F7F7F"/>
              </a:buClr>
              <a:buSzPts val="2400"/>
              <a:buFont typeface="Arial"/>
              <a:buNone/>
            </a:pPr>
            <a:r>
              <a:rPr lang="en-US" dirty="0"/>
              <a:t>Boris </a:t>
            </a:r>
            <a:r>
              <a:rPr lang="en-US" dirty="0" smtClean="0"/>
              <a:t>Arratia, OSSPI</a:t>
            </a:r>
          </a:p>
          <a:p>
            <a:pPr marL="0" marR="0" lvl="0" indent="0" algn="l" rtl="0">
              <a:lnSpc>
                <a:spcPct val="90000"/>
              </a:lnSpc>
              <a:spcBef>
                <a:spcPts val="0"/>
              </a:spcBef>
              <a:spcAft>
                <a:spcPts val="0"/>
              </a:spcAft>
              <a:buClr>
                <a:srgbClr val="7F7F7F"/>
              </a:buClr>
              <a:buSzPts val="2400"/>
              <a:buFont typeface="Arial"/>
              <a:buNone/>
            </a:pPr>
            <a:r>
              <a:rPr lang="en-US" dirty="0" smtClean="0"/>
              <a:t>Steve Richardson, Department of Labor</a:t>
            </a:r>
            <a:endParaRPr dirty="0"/>
          </a:p>
        </p:txBody>
      </p:sp>
    </p:spTree>
    <p:extLst>
      <p:ext uri="{BB962C8B-B14F-4D97-AF65-F5344CB8AC3E}">
        <p14:creationId xmlns:p14="http://schemas.microsoft.com/office/powerpoint/2010/main" val="1769100718"/>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26" name="Shape 326"/>
          <p:cNvSpPr txBox="1">
            <a:spLocks noGrp="1"/>
          </p:cNvSpPr>
          <p:nvPr>
            <p:ph type="title"/>
          </p:nvPr>
        </p:nvSpPr>
        <p:spPr>
          <a:xfrm>
            <a:off x="623888" y="1709739"/>
            <a:ext cx="7886700" cy="2852700"/>
          </a:xfrm>
          <a:prstGeom prst="rect">
            <a:avLst/>
          </a:prstGeom>
          <a:noFill/>
          <a:ln>
            <a:noFill/>
          </a:ln>
        </p:spPr>
        <p:txBody>
          <a:bodyPr spcFirstLastPara="1" wrap="square" lIns="91425" tIns="45700" rIns="91425" bIns="45700" anchor="b" anchorCtr="0">
            <a:noAutofit/>
          </a:bodyPr>
          <a:lstStyle/>
          <a:p>
            <a:pPr marL="0" marR="0" lvl="0" indent="0" algn="l" rtl="0">
              <a:lnSpc>
                <a:spcPct val="107000"/>
              </a:lnSpc>
              <a:spcBef>
                <a:spcPts val="0"/>
              </a:spcBef>
              <a:spcAft>
                <a:spcPts val="0"/>
              </a:spcAft>
              <a:buClr>
                <a:srgbClr val="072C62"/>
              </a:buClr>
              <a:buSzPts val="6000"/>
              <a:buFont typeface="Arial"/>
              <a:buNone/>
            </a:pPr>
            <a:r>
              <a:rPr lang="en-US" b="1">
                <a:solidFill>
                  <a:srgbClr val="072C62"/>
                </a:solidFill>
              </a:rPr>
              <a:t>Questions? </a:t>
            </a:r>
            <a:endParaRPr sz="6000" b="0" i="0" u="none" strike="noStrike" cap="none">
              <a:solidFill>
                <a:srgbClr val="072B62"/>
              </a:solidFill>
              <a:latin typeface="Arial"/>
              <a:ea typeface="Arial"/>
              <a:cs typeface="Arial"/>
              <a:sym typeface="Arial"/>
            </a:endParaRPr>
          </a:p>
        </p:txBody>
      </p:sp>
      <p:sp>
        <p:nvSpPr>
          <p:cNvPr id="327" name="Shape 327"/>
          <p:cNvSpPr txBox="1">
            <a:spLocks noGrp="1"/>
          </p:cNvSpPr>
          <p:nvPr>
            <p:ph type="body" idx="1"/>
          </p:nvPr>
        </p:nvSpPr>
        <p:spPr>
          <a:xfrm>
            <a:off x="623888" y="4589464"/>
            <a:ext cx="7886700" cy="150030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7F7F7F"/>
              </a:buClr>
              <a:buSzPts val="2400"/>
              <a:buFont typeface="Arial"/>
              <a:buNone/>
            </a:pPr>
            <a:r>
              <a:rPr lang="en-US"/>
              <a:t>Boris Arratia  </a:t>
            </a:r>
            <a:r>
              <a:rPr lang="en-US" u="sng">
                <a:solidFill>
                  <a:schemeClr val="hlink"/>
                </a:solidFill>
                <a:hlinkClick r:id="rId3"/>
              </a:rPr>
              <a:t>Boris.Arratia@gsa.gov</a:t>
            </a:r>
            <a:r>
              <a:rPr lang="en-US"/>
              <a:t> </a:t>
            </a:r>
            <a:endParaRPr/>
          </a:p>
          <a:p>
            <a:pPr marL="0" marR="0" lvl="0" indent="0" algn="l" rtl="0">
              <a:lnSpc>
                <a:spcPct val="90000"/>
              </a:lnSpc>
              <a:spcBef>
                <a:spcPts val="0"/>
              </a:spcBef>
              <a:spcAft>
                <a:spcPts val="0"/>
              </a:spcAft>
              <a:buClr>
                <a:srgbClr val="7F7F7F"/>
              </a:buClr>
              <a:buSzPts val="2400"/>
              <a:buFont typeface="Arial"/>
              <a:buNone/>
            </a:pPr>
            <a:r>
              <a:rPr lang="en-US"/>
              <a:t>Steve Richardson </a:t>
            </a:r>
            <a:r>
              <a:rPr lang="en-US" u="sng">
                <a:solidFill>
                  <a:schemeClr val="hlink"/>
                </a:solidFill>
                <a:hlinkClick r:id="rId4"/>
              </a:rPr>
              <a:t>Richardson.Steven@dol.gov</a:t>
            </a:r>
            <a:r>
              <a:rPr lang="en-US" u="sng">
                <a:solidFill>
                  <a:schemeClr val="hlink"/>
                </a:solidFill>
              </a:rPr>
              <a:t> </a:t>
            </a:r>
            <a:endParaRPr/>
          </a:p>
          <a:p>
            <a:pPr marL="0" marR="0" lvl="0" indent="0" algn="l" rtl="0">
              <a:lnSpc>
                <a:spcPct val="90000"/>
              </a:lnSpc>
              <a:spcBef>
                <a:spcPts val="0"/>
              </a:spcBef>
              <a:spcAft>
                <a:spcPts val="0"/>
              </a:spcAft>
              <a:buClr>
                <a:srgbClr val="7F7F7F"/>
              </a:buClr>
              <a:buSzPts val="2400"/>
              <a:buFont typeface="Arial"/>
              <a:buNone/>
            </a:pPr>
            <a:r>
              <a:rPr lang="en-US"/>
              <a:t>Todd Coleman </a:t>
            </a:r>
            <a:r>
              <a:rPr lang="en-US" u="sng">
                <a:solidFill>
                  <a:schemeClr val="hlink"/>
                </a:solidFill>
                <a:hlinkClick r:id="rId5"/>
              </a:rPr>
              <a:t>Todd.Coleman@gsa.gov</a:t>
            </a:r>
            <a:r>
              <a:rPr lang="en-US"/>
              <a:t> </a:t>
            </a:r>
            <a:endParaRPr/>
          </a:p>
          <a:p>
            <a:pPr marL="0" marR="0" lvl="0" indent="0" algn="l" rtl="0">
              <a:lnSpc>
                <a:spcPct val="90000"/>
              </a:lnSpc>
              <a:spcBef>
                <a:spcPts val="0"/>
              </a:spcBef>
              <a:spcAft>
                <a:spcPts val="0"/>
              </a:spcAft>
              <a:buClr>
                <a:srgbClr val="7F7F7F"/>
              </a:buClr>
              <a:buSzPts val="2400"/>
              <a:buFont typeface="Arial"/>
              <a:buNone/>
            </a:pPr>
            <a:r>
              <a:rPr lang="en-US"/>
              <a:t>Dana Roberts  </a:t>
            </a:r>
            <a:r>
              <a:rPr lang="en-US" u="sng">
                <a:solidFill>
                  <a:schemeClr val="hlink"/>
                </a:solidFill>
                <a:hlinkClick r:id="rId6"/>
              </a:rPr>
              <a:t>Dana.Roberts@gsa.gov</a:t>
            </a:r>
            <a:endParaRPr/>
          </a:p>
          <a:p>
            <a:pPr marL="0" marR="0" lvl="0" indent="0" algn="l" rtl="0">
              <a:lnSpc>
                <a:spcPct val="90000"/>
              </a:lnSpc>
              <a:spcBef>
                <a:spcPts val="0"/>
              </a:spcBef>
              <a:spcAft>
                <a:spcPts val="0"/>
              </a:spcAft>
              <a:buClr>
                <a:srgbClr val="7F7F7F"/>
              </a:buClr>
              <a:buSzPts val="2400"/>
              <a:buFont typeface="Arial"/>
              <a:buNone/>
            </a:pPr>
            <a:r>
              <a:rPr lang="en-US"/>
              <a:t>Need more help? </a:t>
            </a:r>
            <a:r>
              <a:rPr lang="en-US" u="sng">
                <a:solidFill>
                  <a:schemeClr val="hlink"/>
                </a:solidFill>
                <a:hlinkClick r:id="rId7"/>
              </a:rPr>
              <a:t>Fed2FedSolutions@GSA.gov</a:t>
            </a:r>
            <a:r>
              <a:rPr lang="en-US"/>
              <a:t> </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Shape 228"/>
          <p:cNvSpPr txBox="1">
            <a:spLocks noGrp="1"/>
          </p:cNvSpPr>
          <p:nvPr>
            <p:ph type="title"/>
          </p:nvPr>
        </p:nvSpPr>
        <p:spPr>
          <a:xfrm>
            <a:off x="623888" y="1709739"/>
            <a:ext cx="7886700" cy="2852700"/>
          </a:xfrm>
          <a:prstGeom prst="rect">
            <a:avLst/>
          </a:prstGeom>
          <a:noFill/>
          <a:ln>
            <a:noFill/>
          </a:ln>
        </p:spPr>
        <p:txBody>
          <a:bodyPr spcFirstLastPara="1" wrap="square" lIns="91425" tIns="45700" rIns="91425" bIns="45700" anchor="b" anchorCtr="0">
            <a:noAutofit/>
          </a:bodyPr>
          <a:lstStyle/>
          <a:p>
            <a:pPr marL="0" marR="0" lvl="0" indent="0" algn="l" rtl="0">
              <a:lnSpc>
                <a:spcPct val="107000"/>
              </a:lnSpc>
              <a:spcBef>
                <a:spcPts val="0"/>
              </a:spcBef>
              <a:spcAft>
                <a:spcPts val="0"/>
              </a:spcAft>
              <a:buClr>
                <a:srgbClr val="072C62"/>
              </a:buClr>
              <a:buSzPts val="6000"/>
              <a:buFont typeface="Arial"/>
              <a:buNone/>
            </a:pPr>
            <a:r>
              <a:rPr lang="en-US" b="1" dirty="0" smtClean="0">
                <a:solidFill>
                  <a:srgbClr val="072C62"/>
                </a:solidFill>
              </a:rPr>
              <a:t>Back-Up Slides</a:t>
            </a:r>
            <a:endParaRPr sz="6000" b="0" i="0" u="none" strike="noStrike" cap="none" dirty="0">
              <a:solidFill>
                <a:srgbClr val="072B62"/>
              </a:solidFill>
              <a:latin typeface="Arial"/>
              <a:ea typeface="Arial"/>
              <a:cs typeface="Arial"/>
              <a:sym typeface="Arial"/>
            </a:endParaRPr>
          </a:p>
        </p:txBody>
      </p:sp>
    </p:spTree>
    <p:extLst>
      <p:ext uri="{BB962C8B-B14F-4D97-AF65-F5344CB8AC3E}">
        <p14:creationId xmlns:p14="http://schemas.microsoft.com/office/powerpoint/2010/main" val="766311519"/>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Shape 234"/>
          <p:cNvSpPr txBox="1">
            <a:spLocks noGrp="1"/>
          </p:cNvSpPr>
          <p:nvPr>
            <p:ph type="ctrTitle"/>
          </p:nvPr>
        </p:nvSpPr>
        <p:spPr>
          <a:xfrm>
            <a:off x="718662" y="819636"/>
            <a:ext cx="7386600" cy="11256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solidFill>
                  <a:srgbClr val="222222"/>
                </a:solidFill>
              </a:rPr>
              <a:t>Data Sources &amp; Collection Tools </a:t>
            </a:r>
            <a:endParaRPr>
              <a:solidFill>
                <a:srgbClr val="222222"/>
              </a:solidFill>
            </a:endParaRPr>
          </a:p>
        </p:txBody>
      </p:sp>
      <p:sp>
        <p:nvSpPr>
          <p:cNvPr id="235" name="Shape 235"/>
          <p:cNvSpPr txBox="1">
            <a:spLocks noGrp="1"/>
          </p:cNvSpPr>
          <p:nvPr>
            <p:ph type="body" idx="2"/>
          </p:nvPr>
        </p:nvSpPr>
        <p:spPr>
          <a:xfrm>
            <a:off x="1459213" y="3979233"/>
            <a:ext cx="1278900" cy="1094800"/>
          </a:xfrm>
          <a:prstGeom prst="rect">
            <a:avLst/>
          </a:prstGeom>
        </p:spPr>
        <p:txBody>
          <a:bodyPr spcFirstLastPara="1" wrap="square" lIns="91425" tIns="91425" rIns="91425" bIns="91425" anchor="t" anchorCtr="0">
            <a:noAutofit/>
          </a:bodyPr>
          <a:lstStyle/>
          <a:p>
            <a:pPr marL="0" lvl="0" indent="0" rtl="0">
              <a:spcBef>
                <a:spcPts val="0"/>
              </a:spcBef>
              <a:spcAft>
                <a:spcPts val="1600"/>
              </a:spcAft>
              <a:buNone/>
            </a:pPr>
            <a:r>
              <a:rPr lang="en"/>
              <a:t>Federal data sources</a:t>
            </a:r>
            <a:endParaRPr/>
          </a:p>
        </p:txBody>
      </p:sp>
      <p:sp>
        <p:nvSpPr>
          <p:cNvPr id="236" name="Shape 236"/>
          <p:cNvSpPr txBox="1">
            <a:spLocks noGrp="1"/>
          </p:cNvSpPr>
          <p:nvPr>
            <p:ph type="body" idx="3"/>
          </p:nvPr>
        </p:nvSpPr>
        <p:spPr>
          <a:xfrm>
            <a:off x="3015588" y="3979233"/>
            <a:ext cx="1278900" cy="1094800"/>
          </a:xfrm>
          <a:prstGeom prst="rect">
            <a:avLst/>
          </a:prstGeom>
        </p:spPr>
        <p:txBody>
          <a:bodyPr spcFirstLastPara="1" wrap="square" lIns="91425" tIns="91425" rIns="91425" bIns="91425" anchor="t" anchorCtr="0">
            <a:noAutofit/>
          </a:bodyPr>
          <a:lstStyle/>
          <a:p>
            <a:pPr marL="0" lvl="0" indent="0" rtl="0">
              <a:spcBef>
                <a:spcPts val="0"/>
              </a:spcBef>
              <a:spcAft>
                <a:spcPts val="1600"/>
              </a:spcAft>
              <a:buNone/>
            </a:pPr>
            <a:r>
              <a:rPr lang="en"/>
              <a:t>A federal data collection solution</a:t>
            </a:r>
            <a:endParaRPr/>
          </a:p>
        </p:txBody>
      </p:sp>
      <p:sp>
        <p:nvSpPr>
          <p:cNvPr id="237" name="Shape 237"/>
          <p:cNvSpPr txBox="1">
            <a:spLocks noGrp="1"/>
          </p:cNvSpPr>
          <p:nvPr>
            <p:ph type="body" idx="4"/>
          </p:nvPr>
        </p:nvSpPr>
        <p:spPr>
          <a:xfrm>
            <a:off x="4517113" y="3979233"/>
            <a:ext cx="1278900" cy="1094800"/>
          </a:xfrm>
          <a:prstGeom prst="rect">
            <a:avLst/>
          </a:prstGeom>
        </p:spPr>
        <p:txBody>
          <a:bodyPr spcFirstLastPara="1" wrap="square" lIns="91425" tIns="91425" rIns="91425" bIns="91425" anchor="t" anchorCtr="0">
            <a:noAutofit/>
          </a:bodyPr>
          <a:lstStyle/>
          <a:p>
            <a:pPr marL="0" lvl="0" indent="0" rtl="0">
              <a:spcBef>
                <a:spcPts val="0"/>
              </a:spcBef>
              <a:spcAft>
                <a:spcPts val="1600"/>
              </a:spcAft>
              <a:buNone/>
            </a:pPr>
            <a:r>
              <a:rPr lang="en"/>
              <a:t>Commercial data collection solutions</a:t>
            </a:r>
            <a:endParaRPr/>
          </a:p>
        </p:txBody>
      </p:sp>
      <p:sp>
        <p:nvSpPr>
          <p:cNvPr id="238" name="Shape 238"/>
          <p:cNvSpPr txBox="1">
            <a:spLocks noGrp="1"/>
          </p:cNvSpPr>
          <p:nvPr>
            <p:ph type="body" idx="5"/>
          </p:nvPr>
        </p:nvSpPr>
        <p:spPr>
          <a:xfrm>
            <a:off x="6018638" y="3979233"/>
            <a:ext cx="1278900" cy="1094800"/>
          </a:xfrm>
          <a:prstGeom prst="rect">
            <a:avLst/>
          </a:prstGeom>
        </p:spPr>
        <p:txBody>
          <a:bodyPr spcFirstLastPara="1" wrap="square" lIns="91425" tIns="91425" rIns="91425" bIns="91425" anchor="t" anchorCtr="0">
            <a:noAutofit/>
          </a:bodyPr>
          <a:lstStyle/>
          <a:p>
            <a:pPr marL="0" lvl="0" indent="0" rtl="0">
              <a:spcBef>
                <a:spcPts val="0"/>
              </a:spcBef>
              <a:spcAft>
                <a:spcPts val="1600"/>
              </a:spcAft>
              <a:buNone/>
            </a:pPr>
            <a:r>
              <a:rPr lang="en"/>
              <a:t>Data collection best practices</a:t>
            </a:r>
            <a:endParaRPr/>
          </a:p>
        </p:txBody>
      </p:sp>
      <p:sp>
        <p:nvSpPr>
          <p:cNvPr id="7" name="Slide Number Placeholder 3"/>
          <p:cNvSpPr>
            <a:spLocks noGrp="1"/>
          </p:cNvSpPr>
          <p:nvPr>
            <p:ph type="sldNum" sz="quarter" idx="12"/>
          </p:nvPr>
        </p:nvSpPr>
        <p:spPr>
          <a:xfrm>
            <a:off x="6457950" y="6492875"/>
            <a:ext cx="2057400" cy="365100"/>
          </a:xfrm>
          <a:noFill/>
          <a:ln>
            <a:noFill/>
          </a:ln>
        </p:spPr>
        <p:txBody>
          <a:bodyPr spcFirstLastPara="1" wrap="square" lIns="91425" tIns="45700" rIns="91425" bIns="45700" anchor="b" anchorCtr="0">
            <a:noAutofit/>
          </a:bodyPr>
          <a:lstStyle/>
          <a:p>
            <a:fld id="{F16E087E-0EEA-40F0-966E-38FDF4542AF4}" type="slidenum">
              <a:rPr lang="en-US" sz="1200">
                <a:solidFill>
                  <a:schemeClr val="tx1"/>
                </a:solidFill>
              </a:rPr>
              <a:pPr/>
              <a:t>52</a:t>
            </a:fld>
            <a:endParaRPr lang="en-US" sz="1200" dirty="0">
              <a:solidFill>
                <a:schemeClr val="tx1"/>
              </a:solidFill>
            </a:endParaRPr>
          </a:p>
        </p:txBody>
      </p:sp>
    </p:spTree>
    <p:extLst>
      <p:ext uri="{BB962C8B-B14F-4D97-AF65-F5344CB8AC3E}">
        <p14:creationId xmlns:p14="http://schemas.microsoft.com/office/powerpoint/2010/main" val="239896823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Shape 243"/>
          <p:cNvSpPr txBox="1"/>
          <p:nvPr/>
        </p:nvSpPr>
        <p:spPr>
          <a:xfrm>
            <a:off x="6397900" y="1221067"/>
            <a:ext cx="2746200" cy="5636800"/>
          </a:xfrm>
          <a:prstGeom prst="rect">
            <a:avLst/>
          </a:prstGeom>
          <a:noFill/>
          <a:ln>
            <a:noFill/>
          </a:ln>
        </p:spPr>
        <p:txBody>
          <a:bodyPr spcFirstLastPara="1" wrap="square" lIns="91425" tIns="91425" rIns="91425" bIns="91425" anchor="t" anchorCtr="0">
            <a:noAutofit/>
          </a:bodyPr>
          <a:lstStyle/>
          <a:p>
            <a:pPr marL="457200" lvl="0" indent="-298450" rtl="0">
              <a:spcBef>
                <a:spcPts val="0"/>
              </a:spcBef>
              <a:spcAft>
                <a:spcPts val="0"/>
              </a:spcAft>
              <a:buClr>
                <a:srgbClr val="1C304A"/>
              </a:buClr>
              <a:buSzPts val="1100"/>
              <a:buFont typeface="Helvetica Neue"/>
              <a:buChar char="●"/>
            </a:pPr>
            <a:r>
              <a:rPr lang="en" sz="1100" b="1">
                <a:solidFill>
                  <a:srgbClr val="FFFFFF"/>
                </a:solidFill>
                <a:latin typeface="Helvetica Neue"/>
                <a:ea typeface="Helvetica Neue"/>
                <a:cs typeface="Helvetica Neue"/>
                <a:sym typeface="Helvetica Neue"/>
              </a:rPr>
              <a:t>National Center for Education Statistics</a:t>
            </a:r>
            <a:r>
              <a:rPr lang="en" sz="1100" b="1">
                <a:solidFill>
                  <a:srgbClr val="1C304A"/>
                </a:solidFill>
                <a:latin typeface="Helvetica Neue"/>
                <a:ea typeface="Helvetica Neue"/>
                <a:cs typeface="Helvetica Neue"/>
                <a:sym typeface="Helvetica Neue"/>
              </a:rPr>
              <a:t> -  data on education in the US, specifically the Digest of Education Statistics and the Condition of Education, which are reports on the progress of American education.</a:t>
            </a:r>
            <a:endParaRPr sz="1100" b="1">
              <a:solidFill>
                <a:srgbClr val="1C304A"/>
              </a:solidFill>
              <a:latin typeface="Helvetica Neue"/>
              <a:ea typeface="Helvetica Neue"/>
              <a:cs typeface="Helvetica Neue"/>
              <a:sym typeface="Helvetica Neue"/>
            </a:endParaRPr>
          </a:p>
          <a:p>
            <a:pPr marL="457200" lvl="0" indent="-298450" rtl="0">
              <a:spcBef>
                <a:spcPts val="0"/>
              </a:spcBef>
              <a:spcAft>
                <a:spcPts val="0"/>
              </a:spcAft>
              <a:buClr>
                <a:srgbClr val="1C304A"/>
              </a:buClr>
              <a:buSzPts val="1100"/>
              <a:buFont typeface="Helvetica Neue"/>
              <a:buChar char="●"/>
            </a:pPr>
            <a:r>
              <a:rPr lang="en" sz="1100" b="1">
                <a:solidFill>
                  <a:srgbClr val="FFFFFF"/>
                </a:solidFill>
                <a:latin typeface="Helvetica Neue"/>
                <a:ea typeface="Helvetica Neue"/>
                <a:cs typeface="Helvetica Neue"/>
                <a:sym typeface="Helvetica Neue"/>
              </a:rPr>
              <a:t>National Center for Health Statistics</a:t>
            </a:r>
            <a:r>
              <a:rPr lang="en" sz="1100" b="1">
                <a:solidFill>
                  <a:srgbClr val="1C304A"/>
                </a:solidFill>
                <a:latin typeface="Helvetica Neue"/>
                <a:ea typeface="Helvetica Neue"/>
                <a:cs typeface="Helvetica Neue"/>
                <a:sym typeface="Helvetica Neue"/>
              </a:rPr>
              <a:t> - the principal health statistics agency</a:t>
            </a:r>
            <a:endParaRPr sz="1100" b="1">
              <a:solidFill>
                <a:srgbClr val="1C304A"/>
              </a:solidFill>
              <a:latin typeface="Helvetica Neue"/>
              <a:ea typeface="Helvetica Neue"/>
              <a:cs typeface="Helvetica Neue"/>
              <a:sym typeface="Helvetica Neue"/>
            </a:endParaRPr>
          </a:p>
          <a:p>
            <a:pPr marL="457200" lvl="0" indent="-298450" rtl="0">
              <a:spcBef>
                <a:spcPts val="0"/>
              </a:spcBef>
              <a:spcAft>
                <a:spcPts val="0"/>
              </a:spcAft>
              <a:buClr>
                <a:srgbClr val="1C304A"/>
              </a:buClr>
              <a:buSzPts val="1100"/>
              <a:buFont typeface="Helvetica Neue"/>
              <a:buChar char="●"/>
            </a:pPr>
            <a:r>
              <a:rPr lang="en" sz="1100" b="1">
                <a:solidFill>
                  <a:srgbClr val="FFFFFF"/>
                </a:solidFill>
                <a:latin typeface="Helvetica Neue"/>
                <a:ea typeface="Helvetica Neue"/>
                <a:cs typeface="Helvetica Neue"/>
                <a:sym typeface="Helvetica Neue"/>
              </a:rPr>
              <a:t>National Center for Science and Engineering Statistics</a:t>
            </a:r>
            <a:r>
              <a:rPr lang="en" sz="1100" b="1">
                <a:solidFill>
                  <a:srgbClr val="1C304A"/>
                </a:solidFill>
                <a:latin typeface="Helvetica Neue"/>
                <a:ea typeface="Helvetica Neue"/>
                <a:cs typeface="Helvetica Neue"/>
                <a:sym typeface="Helvetica Neue"/>
              </a:rPr>
              <a:t> publishes data on the American science and engineering workforce and the progress of STEM education in the US.</a:t>
            </a:r>
            <a:endParaRPr sz="1100" b="1">
              <a:solidFill>
                <a:srgbClr val="1C304A"/>
              </a:solidFill>
              <a:latin typeface="Helvetica Neue"/>
              <a:ea typeface="Helvetica Neue"/>
              <a:cs typeface="Helvetica Neue"/>
              <a:sym typeface="Helvetica Neue"/>
            </a:endParaRPr>
          </a:p>
          <a:p>
            <a:pPr marL="457200" lvl="0" indent="-298450" rtl="0">
              <a:spcBef>
                <a:spcPts val="0"/>
              </a:spcBef>
              <a:spcAft>
                <a:spcPts val="0"/>
              </a:spcAft>
              <a:buClr>
                <a:srgbClr val="1C304A"/>
              </a:buClr>
              <a:buSzPts val="1100"/>
              <a:buFont typeface="Helvetica Neue"/>
              <a:buChar char="●"/>
            </a:pPr>
            <a:r>
              <a:rPr lang="en" sz="1100" b="1">
                <a:solidFill>
                  <a:srgbClr val="FFFFFF"/>
                </a:solidFill>
                <a:latin typeface="Helvetica Neue"/>
                <a:ea typeface="Helvetica Neue"/>
                <a:cs typeface="Helvetica Neue"/>
                <a:sym typeface="Helvetica Neue"/>
              </a:rPr>
              <a:t>Social Security Administration Office of Research Evaluation and Statistics</a:t>
            </a:r>
            <a:r>
              <a:rPr lang="en" sz="1100" b="1">
                <a:solidFill>
                  <a:srgbClr val="1C304A"/>
                </a:solidFill>
                <a:latin typeface="Helvetica Neue"/>
                <a:ea typeface="Helvetica Neue"/>
                <a:cs typeface="Helvetica Neue"/>
                <a:sym typeface="Helvetica Neue"/>
              </a:rPr>
              <a:t> - data on social security program benefits, payments, covered workers, and more.</a:t>
            </a:r>
            <a:endParaRPr sz="1100" b="1">
              <a:solidFill>
                <a:srgbClr val="1C304A"/>
              </a:solidFill>
              <a:latin typeface="Helvetica Neue"/>
              <a:ea typeface="Helvetica Neue"/>
              <a:cs typeface="Helvetica Neue"/>
              <a:sym typeface="Helvetica Neue"/>
            </a:endParaRPr>
          </a:p>
          <a:p>
            <a:pPr marL="0" lvl="0" indent="0" rtl="0">
              <a:spcBef>
                <a:spcPts val="0"/>
              </a:spcBef>
              <a:spcAft>
                <a:spcPts val="0"/>
              </a:spcAft>
              <a:buClr>
                <a:schemeClr val="dk1"/>
              </a:buClr>
              <a:buSzPts val="1100"/>
              <a:buFont typeface="Arial"/>
              <a:buNone/>
            </a:pPr>
            <a:endParaRPr b="1"/>
          </a:p>
        </p:txBody>
      </p:sp>
      <p:sp>
        <p:nvSpPr>
          <p:cNvPr id="244" name="Shape 244"/>
          <p:cNvSpPr txBox="1">
            <a:spLocks noGrp="1"/>
          </p:cNvSpPr>
          <p:nvPr>
            <p:ph type="ctrTitle"/>
          </p:nvPr>
        </p:nvSpPr>
        <p:spPr>
          <a:xfrm>
            <a:off x="0" y="1221067"/>
            <a:ext cx="3198900" cy="5636800"/>
          </a:xfrm>
          <a:prstGeom prst="rect">
            <a:avLst/>
          </a:prstGeom>
        </p:spPr>
        <p:txBody>
          <a:bodyPr spcFirstLastPara="1" wrap="square" lIns="91425" tIns="91425" rIns="91425" bIns="91425" anchor="t" anchorCtr="0">
            <a:noAutofit/>
          </a:bodyPr>
          <a:lstStyle/>
          <a:p>
            <a:pPr marL="457200" lvl="0" indent="-298450">
              <a:spcBef>
                <a:spcPts val="0"/>
              </a:spcBef>
              <a:spcAft>
                <a:spcPts val="0"/>
              </a:spcAft>
              <a:buSzPts val="1100"/>
              <a:buChar char="●"/>
            </a:pPr>
            <a:r>
              <a:rPr lang="en" sz="1100">
                <a:solidFill>
                  <a:srgbClr val="FFFFFF"/>
                </a:solidFill>
              </a:rPr>
              <a:t>Bureau of Economic Analysis</a:t>
            </a:r>
            <a:r>
              <a:rPr lang="en" sz="1100"/>
              <a:t> - data on economic indicators, national and international trade, and industry.</a:t>
            </a:r>
            <a:endParaRPr sz="1100"/>
          </a:p>
          <a:p>
            <a:pPr marL="457200" lvl="0" indent="-298450" rtl="0">
              <a:spcBef>
                <a:spcPts val="0"/>
              </a:spcBef>
              <a:spcAft>
                <a:spcPts val="0"/>
              </a:spcAft>
              <a:buSzPts val="1100"/>
              <a:buChar char="●"/>
            </a:pPr>
            <a:r>
              <a:rPr lang="en" sz="1100">
                <a:solidFill>
                  <a:srgbClr val="FFFFFF"/>
                </a:solidFill>
              </a:rPr>
              <a:t>Bureau of Justice Statistics </a:t>
            </a:r>
            <a:r>
              <a:rPr lang="en" sz="1100"/>
              <a:t>- data on justice systems, crime, criminal offenders, and victims of crime.</a:t>
            </a:r>
            <a:endParaRPr sz="1100"/>
          </a:p>
          <a:p>
            <a:pPr marL="457200" lvl="0" indent="-298450" rtl="0">
              <a:spcBef>
                <a:spcPts val="0"/>
              </a:spcBef>
              <a:spcAft>
                <a:spcPts val="0"/>
              </a:spcAft>
              <a:buSzPts val="1100"/>
              <a:buChar char="●"/>
            </a:pPr>
            <a:r>
              <a:rPr lang="en" sz="1100">
                <a:solidFill>
                  <a:srgbClr val="FFFFFF"/>
                </a:solidFill>
              </a:rPr>
              <a:t>Bureau of Labor Statistics</a:t>
            </a:r>
            <a:r>
              <a:rPr lang="en" sz="1100"/>
              <a:t> - data on U.S. labor market activity, working conditions, and price changes.</a:t>
            </a:r>
            <a:endParaRPr sz="1100"/>
          </a:p>
          <a:p>
            <a:pPr marL="457200" lvl="0" indent="-298450" rtl="0">
              <a:spcBef>
                <a:spcPts val="0"/>
              </a:spcBef>
              <a:spcAft>
                <a:spcPts val="0"/>
              </a:spcAft>
              <a:buSzPts val="1100"/>
              <a:buChar char="●"/>
            </a:pPr>
            <a:r>
              <a:rPr lang="en" sz="1100">
                <a:solidFill>
                  <a:srgbClr val="FFFFFF"/>
                </a:solidFill>
              </a:rPr>
              <a:t>Bureau of Transportation Statistics</a:t>
            </a:r>
            <a:r>
              <a:rPr lang="en" sz="1100"/>
              <a:t> - data on airline on-time performance, pirates at sea, transportation safety and availability, motorcycle trends, and more.</a:t>
            </a:r>
            <a:endParaRPr sz="1100"/>
          </a:p>
          <a:p>
            <a:pPr marL="457200" lvl="0" indent="-298450" rtl="0">
              <a:spcBef>
                <a:spcPts val="0"/>
              </a:spcBef>
              <a:spcAft>
                <a:spcPts val="0"/>
              </a:spcAft>
              <a:buSzPts val="1100"/>
              <a:buChar char="●"/>
            </a:pPr>
            <a:r>
              <a:rPr lang="en" sz="1100">
                <a:solidFill>
                  <a:srgbClr val="FFFFFF"/>
                </a:solidFill>
              </a:rPr>
              <a:t>Census Bureau</a:t>
            </a:r>
            <a:r>
              <a:rPr lang="en" sz="1100"/>
              <a:t> - the main source of data about our nation's people and economy.</a:t>
            </a:r>
            <a:endParaRPr sz="1100"/>
          </a:p>
          <a:p>
            <a:pPr marL="457200" lvl="0" indent="-298450" rtl="0">
              <a:spcBef>
                <a:spcPts val="0"/>
              </a:spcBef>
              <a:spcAft>
                <a:spcPts val="0"/>
              </a:spcAft>
              <a:buSzPts val="1100"/>
              <a:buChar char="●"/>
            </a:pPr>
            <a:r>
              <a:rPr lang="en" sz="1100">
                <a:solidFill>
                  <a:srgbClr val="FFFFFF"/>
                </a:solidFill>
              </a:rPr>
              <a:t>Digital Analytics Program </a:t>
            </a:r>
            <a:r>
              <a:rPr lang="en" sz="1100"/>
              <a:t>- data on how people are interacting with the government online.</a:t>
            </a:r>
            <a:endParaRPr sz="1100"/>
          </a:p>
          <a:p>
            <a:pPr marL="457200" lvl="0" indent="-298450" rtl="0">
              <a:spcBef>
                <a:spcPts val="0"/>
              </a:spcBef>
              <a:spcAft>
                <a:spcPts val="0"/>
              </a:spcAft>
              <a:buSzPts val="1100"/>
              <a:buChar char="●"/>
            </a:pPr>
            <a:r>
              <a:rPr lang="en" sz="1100">
                <a:solidFill>
                  <a:srgbClr val="FFFFFF"/>
                </a:solidFill>
              </a:rPr>
              <a:t>Energy Information Administration</a:t>
            </a:r>
            <a:r>
              <a:rPr lang="en" sz="1100"/>
              <a:t> -  provides data on U.S. use of coal, natural gas, nuclear energy, renewable energy, and more.</a:t>
            </a:r>
            <a:endParaRPr sz="1100"/>
          </a:p>
        </p:txBody>
      </p:sp>
      <p:sp>
        <p:nvSpPr>
          <p:cNvPr id="245" name="Shape 245"/>
          <p:cNvSpPr txBox="1">
            <a:spLocks noGrp="1"/>
          </p:cNvSpPr>
          <p:nvPr>
            <p:ph type="ctrTitle"/>
          </p:nvPr>
        </p:nvSpPr>
        <p:spPr>
          <a:xfrm>
            <a:off x="3199000" y="1221067"/>
            <a:ext cx="3198900" cy="5636800"/>
          </a:xfrm>
          <a:prstGeom prst="rect">
            <a:avLst/>
          </a:prstGeom>
        </p:spPr>
        <p:txBody>
          <a:bodyPr spcFirstLastPara="1" wrap="square" lIns="91425" tIns="91425" rIns="91425" bIns="91425" anchor="t" anchorCtr="0">
            <a:noAutofit/>
          </a:bodyPr>
          <a:lstStyle/>
          <a:p>
            <a:pPr marL="457200" lvl="0" indent="-298450" rtl="0">
              <a:spcBef>
                <a:spcPts val="0"/>
              </a:spcBef>
              <a:spcAft>
                <a:spcPts val="0"/>
              </a:spcAft>
              <a:buSzPts val="1100"/>
              <a:buChar char="●"/>
            </a:pPr>
            <a:r>
              <a:rPr lang="en" sz="1100">
                <a:solidFill>
                  <a:srgbClr val="FFFFFF"/>
                </a:solidFill>
              </a:rPr>
              <a:t>National Agricultural Statistical Service</a:t>
            </a:r>
            <a:r>
              <a:rPr lang="en" sz="1100"/>
              <a:t> - data on food production and supply, organic sales, chemical use, demographics of U.S. producers, and more. Every five years it conducts the Census of Agriculture that provides agricultural data for every county in the United States.</a:t>
            </a:r>
            <a:endParaRPr sz="1100"/>
          </a:p>
          <a:p>
            <a:pPr marL="457200" lvl="0" indent="-298450" rtl="0">
              <a:spcBef>
                <a:spcPts val="0"/>
              </a:spcBef>
              <a:spcAft>
                <a:spcPts val="0"/>
              </a:spcAft>
              <a:buSzPts val="1100"/>
              <a:buChar char="●"/>
            </a:pPr>
            <a:r>
              <a:rPr lang="en" sz="1100">
                <a:solidFill>
                  <a:srgbClr val="FFFFFF"/>
                </a:solidFill>
              </a:rPr>
              <a:t>Data.gov </a:t>
            </a:r>
            <a:r>
              <a:rPr lang="en" sz="1100"/>
              <a:t>- the home of the U.S. Government's open data.</a:t>
            </a:r>
            <a:endParaRPr sz="1100"/>
          </a:p>
          <a:p>
            <a:pPr marL="457200" lvl="0" indent="-298450" rtl="0">
              <a:spcBef>
                <a:spcPts val="0"/>
              </a:spcBef>
              <a:spcAft>
                <a:spcPts val="0"/>
              </a:spcAft>
              <a:buSzPts val="1100"/>
              <a:buChar char="●"/>
            </a:pPr>
            <a:r>
              <a:rPr lang="en" sz="1100">
                <a:solidFill>
                  <a:srgbClr val="FFFFFF"/>
                </a:solidFill>
              </a:rPr>
              <a:t>Office of Personnel Management</a:t>
            </a:r>
            <a:r>
              <a:rPr lang="en" sz="1100"/>
              <a:t> - Federal civilian workforce data with FedScope.</a:t>
            </a:r>
            <a:endParaRPr sz="1100"/>
          </a:p>
          <a:p>
            <a:pPr marL="457200" lvl="0" indent="-298450" rtl="0">
              <a:spcBef>
                <a:spcPts val="0"/>
              </a:spcBef>
              <a:spcAft>
                <a:spcPts val="0"/>
              </a:spcAft>
              <a:buSzPts val="1100"/>
              <a:buChar char="●"/>
            </a:pPr>
            <a:r>
              <a:rPr lang="en" sz="1100">
                <a:solidFill>
                  <a:srgbClr val="FFFFFF"/>
                </a:solidFill>
              </a:rPr>
              <a:t>Internal Revenue Service Statistics of Income</a:t>
            </a:r>
            <a:r>
              <a:rPr lang="en" sz="1100"/>
              <a:t> - examines tax returns to report on such things as sources of income, exemptions, use of medical savings accounts, migration and geographic data, tax information on foreign corporations controlled by U.S. parent corporations, exports, international boycotts, and investments and activities in the U.S. by foreign persons.</a:t>
            </a:r>
            <a:endParaRPr sz="1100"/>
          </a:p>
          <a:p>
            <a:pPr marL="0" lvl="0" indent="0">
              <a:spcBef>
                <a:spcPts val="0"/>
              </a:spcBef>
              <a:spcAft>
                <a:spcPts val="0"/>
              </a:spcAft>
              <a:buNone/>
            </a:pPr>
            <a:endParaRPr sz="1100"/>
          </a:p>
          <a:p>
            <a:pPr marL="0" lvl="0" indent="0" rtl="0">
              <a:spcBef>
                <a:spcPts val="0"/>
              </a:spcBef>
              <a:spcAft>
                <a:spcPts val="0"/>
              </a:spcAft>
              <a:buNone/>
            </a:pPr>
            <a:endParaRPr sz="1100"/>
          </a:p>
        </p:txBody>
      </p:sp>
      <p:sp>
        <p:nvSpPr>
          <p:cNvPr id="246" name="Shape 246"/>
          <p:cNvSpPr txBox="1"/>
          <p:nvPr/>
        </p:nvSpPr>
        <p:spPr>
          <a:xfrm>
            <a:off x="802900" y="100367"/>
            <a:ext cx="6964500" cy="1120800"/>
          </a:xfrm>
          <a:prstGeom prst="rect">
            <a:avLst/>
          </a:prstGeom>
          <a:noFill/>
          <a:ln>
            <a:noFill/>
          </a:ln>
        </p:spPr>
        <p:txBody>
          <a:bodyPr spcFirstLastPara="1" wrap="square" lIns="91425" tIns="91425" rIns="91425" bIns="91425" anchor="t" anchorCtr="0">
            <a:noAutofit/>
          </a:bodyPr>
          <a:lstStyle/>
          <a:p>
            <a:pPr marL="457200" lvl="0" indent="-393700" rtl="0">
              <a:spcBef>
                <a:spcPts val="0"/>
              </a:spcBef>
              <a:spcAft>
                <a:spcPts val="0"/>
              </a:spcAft>
              <a:buClr>
                <a:srgbClr val="1C304A"/>
              </a:buClr>
              <a:buSzPts val="2600"/>
              <a:buFont typeface="Helvetica Neue"/>
              <a:buAutoNum type="arabicPeriod"/>
            </a:pPr>
            <a:r>
              <a:rPr lang="en" sz="2600" b="1">
                <a:solidFill>
                  <a:srgbClr val="1C304A"/>
                </a:solidFill>
                <a:latin typeface="Helvetica Neue"/>
                <a:ea typeface="Helvetica Neue"/>
                <a:cs typeface="Helvetica Neue"/>
                <a:sym typeface="Helvetica Neue"/>
              </a:rPr>
              <a:t>Federal Data Sources</a:t>
            </a:r>
            <a:endParaRPr sz="2600"/>
          </a:p>
        </p:txBody>
      </p:sp>
      <p:sp>
        <p:nvSpPr>
          <p:cNvPr id="6" name="Slide Number Placeholder 3"/>
          <p:cNvSpPr>
            <a:spLocks noGrp="1"/>
          </p:cNvSpPr>
          <p:nvPr>
            <p:ph type="sldNum" sz="quarter" idx="12"/>
          </p:nvPr>
        </p:nvSpPr>
        <p:spPr>
          <a:xfrm>
            <a:off x="6457950" y="6492875"/>
            <a:ext cx="2057400" cy="365100"/>
          </a:xfrm>
          <a:noFill/>
          <a:ln>
            <a:noFill/>
          </a:ln>
        </p:spPr>
        <p:txBody>
          <a:bodyPr spcFirstLastPara="1" wrap="square" lIns="91425" tIns="45700" rIns="91425" bIns="45700" anchor="b" anchorCtr="0">
            <a:noAutofit/>
          </a:bodyPr>
          <a:lstStyle/>
          <a:p>
            <a:fld id="{F16E087E-0EEA-40F0-966E-38FDF4542AF4}" type="slidenum">
              <a:rPr lang="en-US" sz="1200">
                <a:solidFill>
                  <a:schemeClr val="tx1"/>
                </a:solidFill>
              </a:rPr>
              <a:pPr/>
              <a:t>53</a:t>
            </a:fld>
            <a:endParaRPr lang="en-US" sz="1200" dirty="0">
              <a:solidFill>
                <a:schemeClr val="tx1"/>
              </a:solidFill>
            </a:endParaRPr>
          </a:p>
        </p:txBody>
      </p:sp>
    </p:spTree>
    <p:extLst>
      <p:ext uri="{BB962C8B-B14F-4D97-AF65-F5344CB8AC3E}">
        <p14:creationId xmlns:p14="http://schemas.microsoft.com/office/powerpoint/2010/main" val="245484455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Shape 251"/>
          <p:cNvSpPr txBox="1"/>
          <p:nvPr/>
        </p:nvSpPr>
        <p:spPr>
          <a:xfrm>
            <a:off x="100" y="1221067"/>
            <a:ext cx="9144000" cy="5636800"/>
          </a:xfrm>
          <a:prstGeom prst="rect">
            <a:avLst/>
          </a:prstGeom>
          <a:noFill/>
          <a:ln>
            <a:noFill/>
          </a:ln>
        </p:spPr>
        <p:txBody>
          <a:bodyPr spcFirstLastPara="1" wrap="square" lIns="91425" tIns="91425" rIns="91425" bIns="91425" anchor="t" anchorCtr="0">
            <a:noAutofit/>
          </a:bodyPr>
          <a:lstStyle/>
          <a:p>
            <a:pPr marL="0" lvl="0" indent="0" rtl="0">
              <a:lnSpc>
                <a:spcPct val="110000"/>
              </a:lnSpc>
              <a:spcBef>
                <a:spcPts val="0"/>
              </a:spcBef>
              <a:spcAft>
                <a:spcPts val="0"/>
              </a:spcAft>
              <a:buNone/>
            </a:pPr>
            <a:r>
              <a:rPr lang="en" b="1">
                <a:solidFill>
                  <a:srgbClr val="333333"/>
                </a:solidFill>
                <a:latin typeface="Helvetica Neue"/>
                <a:ea typeface="Helvetica Neue"/>
                <a:cs typeface="Helvetica Neue"/>
                <a:sym typeface="Helvetica Neue"/>
              </a:rPr>
              <a:t>MAX Collect</a:t>
            </a:r>
            <a:endParaRPr b="1">
              <a:solidFill>
                <a:srgbClr val="333333"/>
              </a:solidFill>
              <a:latin typeface="Helvetica Neue"/>
              <a:ea typeface="Helvetica Neue"/>
              <a:cs typeface="Helvetica Neue"/>
              <a:sym typeface="Helvetica Neue"/>
            </a:endParaRPr>
          </a:p>
          <a:p>
            <a:pPr marL="457200" lvl="0" indent="-317500" rtl="0">
              <a:lnSpc>
                <a:spcPct val="128571"/>
              </a:lnSpc>
              <a:spcBef>
                <a:spcPts val="0"/>
              </a:spcBef>
              <a:spcAft>
                <a:spcPts val="0"/>
              </a:spcAft>
              <a:buClr>
                <a:srgbClr val="333333"/>
              </a:buClr>
              <a:buSzPts val="1400"/>
              <a:buFont typeface="Helvetica Neue"/>
              <a:buChar char="●"/>
            </a:pPr>
            <a:r>
              <a:rPr lang="en">
                <a:solidFill>
                  <a:srgbClr val="333333"/>
                </a:solidFill>
                <a:latin typeface="Helvetica Neue"/>
                <a:ea typeface="Helvetica Neue"/>
                <a:cs typeface="Helvetica Neue"/>
                <a:sym typeface="Helvetica Neue"/>
              </a:rPr>
              <a:t>MAX Collect is a web-based application used to create structured data collections. Through MAX Collect, respondents enter data onto a web page which is saved to a secure database. </a:t>
            </a:r>
            <a:endParaRPr>
              <a:solidFill>
                <a:srgbClr val="333333"/>
              </a:solidFill>
              <a:latin typeface="Helvetica Neue"/>
              <a:ea typeface="Helvetica Neue"/>
              <a:cs typeface="Helvetica Neue"/>
              <a:sym typeface="Helvetica Neue"/>
            </a:endParaRPr>
          </a:p>
          <a:p>
            <a:pPr marL="0" lvl="0" indent="0" rtl="0">
              <a:lnSpc>
                <a:spcPct val="128571"/>
              </a:lnSpc>
              <a:spcBef>
                <a:spcPts val="0"/>
              </a:spcBef>
              <a:spcAft>
                <a:spcPts val="0"/>
              </a:spcAft>
              <a:buNone/>
            </a:pPr>
            <a:r>
              <a:rPr lang="en" b="1">
                <a:latin typeface="Helvetica Neue"/>
                <a:ea typeface="Helvetica Neue"/>
                <a:cs typeface="Helvetica Neue"/>
                <a:sym typeface="Helvetica Neue"/>
              </a:rPr>
              <a:t>Benefits of MAX Collect</a:t>
            </a:r>
            <a:endParaRPr b="1">
              <a:latin typeface="Helvetica Neue"/>
              <a:ea typeface="Helvetica Neue"/>
              <a:cs typeface="Helvetica Neue"/>
              <a:sym typeface="Helvetica Neue"/>
            </a:endParaRPr>
          </a:p>
          <a:p>
            <a:pPr marL="457200" lvl="0" indent="-317500" rtl="0">
              <a:lnSpc>
                <a:spcPct val="128571"/>
              </a:lnSpc>
              <a:spcBef>
                <a:spcPts val="0"/>
              </a:spcBef>
              <a:spcAft>
                <a:spcPts val="0"/>
              </a:spcAft>
              <a:buSzPts val="1400"/>
              <a:buFont typeface="Helvetica Neue"/>
              <a:buChar char="●"/>
            </a:pPr>
            <a:r>
              <a:rPr lang="en" b="1">
                <a:latin typeface="Helvetica Neue"/>
                <a:ea typeface="Helvetica Neue"/>
                <a:cs typeface="Helvetica Neue"/>
                <a:sym typeface="Helvetica Neue"/>
              </a:rPr>
              <a:t>Save time collecting data:</a:t>
            </a:r>
            <a:r>
              <a:rPr lang="en">
                <a:latin typeface="Helvetica Neue"/>
                <a:ea typeface="Helvetica Neue"/>
                <a:cs typeface="Helvetica Neue"/>
                <a:sym typeface="Helvetica Neue"/>
              </a:rPr>
              <a:t> Compile data into one document with the push of a button instead of manually copying and pasting each submission into a master file.</a:t>
            </a:r>
            <a:endParaRPr>
              <a:latin typeface="Helvetica Neue"/>
              <a:ea typeface="Helvetica Neue"/>
              <a:cs typeface="Helvetica Neue"/>
              <a:sym typeface="Helvetica Neue"/>
            </a:endParaRPr>
          </a:p>
          <a:p>
            <a:pPr marL="457200" lvl="0" indent="-317500" rtl="0">
              <a:lnSpc>
                <a:spcPct val="128571"/>
              </a:lnSpc>
              <a:spcBef>
                <a:spcPts val="0"/>
              </a:spcBef>
              <a:spcAft>
                <a:spcPts val="0"/>
              </a:spcAft>
              <a:buSzPts val="1400"/>
              <a:buFont typeface="Helvetica Neue"/>
              <a:buChar char="●"/>
            </a:pPr>
            <a:r>
              <a:rPr lang="en" b="1">
                <a:latin typeface="Helvetica Neue"/>
                <a:ea typeface="Helvetica Neue"/>
                <a:cs typeface="Helvetica Neue"/>
                <a:sym typeface="Helvetica Neue"/>
              </a:rPr>
              <a:t>Save time publishing:</a:t>
            </a:r>
            <a:r>
              <a:rPr lang="en">
                <a:latin typeface="Helvetica Neue"/>
                <a:ea typeface="Helvetica Neue"/>
                <a:cs typeface="Helvetica Neue"/>
                <a:sym typeface="Helvetica Neue"/>
              </a:rPr>
              <a:t> Style and format your documents once using a style sheet instead of manually formatting each publication. The MAX Collect team member assigned to your project will help you submit style sheet requests.</a:t>
            </a:r>
            <a:endParaRPr>
              <a:latin typeface="Helvetica Neue"/>
              <a:ea typeface="Helvetica Neue"/>
              <a:cs typeface="Helvetica Neue"/>
              <a:sym typeface="Helvetica Neue"/>
            </a:endParaRPr>
          </a:p>
          <a:p>
            <a:pPr marL="457200" lvl="0" indent="-317500" rtl="0">
              <a:lnSpc>
                <a:spcPct val="128571"/>
              </a:lnSpc>
              <a:spcBef>
                <a:spcPts val="0"/>
              </a:spcBef>
              <a:spcAft>
                <a:spcPts val="0"/>
              </a:spcAft>
              <a:buSzPts val="1400"/>
              <a:buFont typeface="Helvetica Neue"/>
              <a:buChar char="●"/>
            </a:pPr>
            <a:r>
              <a:rPr lang="en" b="1">
                <a:latin typeface="Helvetica Neue"/>
                <a:ea typeface="Helvetica Neue"/>
                <a:cs typeface="Helvetica Neue"/>
                <a:sym typeface="Helvetica Neue"/>
              </a:rPr>
              <a:t>Useful data: </a:t>
            </a:r>
            <a:r>
              <a:rPr lang="en">
                <a:latin typeface="Helvetica Neue"/>
                <a:ea typeface="Helvetica Neue"/>
                <a:cs typeface="Helvetica Neue"/>
                <a:sym typeface="Helvetica Neue"/>
              </a:rPr>
              <a:t>Published PDF's are fully searchable and include a table of contents that links to the correct page of the document.</a:t>
            </a:r>
            <a:endParaRPr>
              <a:latin typeface="Helvetica Neue"/>
              <a:ea typeface="Helvetica Neue"/>
              <a:cs typeface="Helvetica Neue"/>
              <a:sym typeface="Helvetica Neue"/>
            </a:endParaRPr>
          </a:p>
          <a:p>
            <a:pPr marL="457200" lvl="0" indent="-317500" rtl="0">
              <a:lnSpc>
                <a:spcPct val="128571"/>
              </a:lnSpc>
              <a:spcBef>
                <a:spcPts val="0"/>
              </a:spcBef>
              <a:spcAft>
                <a:spcPts val="0"/>
              </a:spcAft>
              <a:buSzPts val="1400"/>
              <a:buFont typeface="Helvetica Neue"/>
              <a:buChar char="●"/>
            </a:pPr>
            <a:r>
              <a:rPr lang="en" b="1">
                <a:latin typeface="Helvetica Neue"/>
                <a:ea typeface="Helvetica Neue"/>
                <a:cs typeface="Helvetica Neue"/>
                <a:sym typeface="Helvetica Neue"/>
              </a:rPr>
              <a:t>Uniform data:</a:t>
            </a:r>
            <a:r>
              <a:rPr lang="en">
                <a:latin typeface="Helvetica Neue"/>
                <a:ea typeface="Helvetica Neue"/>
                <a:cs typeface="Helvetica Neue"/>
                <a:sym typeface="Helvetica Neue"/>
              </a:rPr>
              <a:t> Restrict the format in which users submit data. </a:t>
            </a:r>
            <a:endParaRPr>
              <a:latin typeface="Helvetica Neue"/>
              <a:ea typeface="Helvetica Neue"/>
              <a:cs typeface="Helvetica Neue"/>
              <a:sym typeface="Helvetica Neue"/>
            </a:endParaRPr>
          </a:p>
          <a:p>
            <a:pPr marL="457200" lvl="0" indent="-317500" rtl="0">
              <a:lnSpc>
                <a:spcPct val="128571"/>
              </a:lnSpc>
              <a:spcBef>
                <a:spcPts val="0"/>
              </a:spcBef>
              <a:spcAft>
                <a:spcPts val="0"/>
              </a:spcAft>
              <a:buSzPts val="1400"/>
              <a:buFont typeface="Helvetica Neue"/>
              <a:buChar char="●"/>
            </a:pPr>
            <a:r>
              <a:rPr lang="en" b="1">
                <a:latin typeface="Helvetica Neue"/>
                <a:ea typeface="Helvetica Neue"/>
                <a:cs typeface="Helvetica Neue"/>
                <a:sym typeface="Helvetica Neue"/>
              </a:rPr>
              <a:t>Web accessible:</a:t>
            </a:r>
            <a:r>
              <a:rPr lang="en">
                <a:latin typeface="Helvetica Neue"/>
                <a:ea typeface="Helvetica Neue"/>
                <a:cs typeface="Helvetica Neue"/>
                <a:sym typeface="Helvetica Neue"/>
              </a:rPr>
              <a:t> MAX Collect can be accessed from any internet browser.</a:t>
            </a:r>
            <a:endParaRPr>
              <a:latin typeface="Helvetica Neue"/>
              <a:ea typeface="Helvetica Neue"/>
              <a:cs typeface="Helvetica Neue"/>
              <a:sym typeface="Helvetica Neue"/>
            </a:endParaRPr>
          </a:p>
          <a:p>
            <a:pPr marL="457200" lvl="0" indent="-317500" rtl="0">
              <a:lnSpc>
                <a:spcPct val="128571"/>
              </a:lnSpc>
              <a:spcBef>
                <a:spcPts val="0"/>
              </a:spcBef>
              <a:spcAft>
                <a:spcPts val="0"/>
              </a:spcAft>
              <a:buSzPts val="1400"/>
              <a:buFont typeface="Helvetica Neue"/>
              <a:buChar char="●"/>
            </a:pPr>
            <a:r>
              <a:rPr lang="en" b="1">
                <a:latin typeface="Helvetica Neue"/>
                <a:ea typeface="Helvetica Neue"/>
                <a:cs typeface="Helvetica Neue"/>
                <a:sym typeface="Helvetica Neue"/>
              </a:rPr>
              <a:t>Analyzable data:</a:t>
            </a:r>
            <a:r>
              <a:rPr lang="en">
                <a:latin typeface="Helvetica Neue"/>
                <a:ea typeface="Helvetica Neue"/>
                <a:cs typeface="Helvetica Neue"/>
                <a:sym typeface="Helvetica Neue"/>
              </a:rPr>
              <a:t> Max Collect data can be queried using MAX Analytics to produce summary reports, charts, graphs, and more</a:t>
            </a:r>
            <a:endParaRPr>
              <a:latin typeface="Helvetica Neue"/>
              <a:ea typeface="Helvetica Neue"/>
              <a:cs typeface="Helvetica Neue"/>
              <a:sym typeface="Helvetica Neue"/>
            </a:endParaRPr>
          </a:p>
          <a:p>
            <a:pPr marL="0" lvl="0" indent="0" rtl="0">
              <a:spcBef>
                <a:spcPts val="0"/>
              </a:spcBef>
              <a:spcAft>
                <a:spcPts val="0"/>
              </a:spcAft>
              <a:buNone/>
            </a:pPr>
            <a:endParaRPr b="1">
              <a:latin typeface="Helvetica Neue"/>
              <a:ea typeface="Helvetica Neue"/>
              <a:cs typeface="Helvetica Neue"/>
              <a:sym typeface="Helvetica Neue"/>
            </a:endParaRPr>
          </a:p>
        </p:txBody>
      </p:sp>
      <p:sp>
        <p:nvSpPr>
          <p:cNvPr id="252" name="Shape 252"/>
          <p:cNvSpPr txBox="1"/>
          <p:nvPr/>
        </p:nvSpPr>
        <p:spPr>
          <a:xfrm>
            <a:off x="802900" y="100367"/>
            <a:ext cx="6964500" cy="112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2600" b="1">
                <a:solidFill>
                  <a:srgbClr val="1C304A"/>
                </a:solidFill>
                <a:latin typeface="Helvetica Neue"/>
                <a:ea typeface="Helvetica Neue"/>
                <a:cs typeface="Helvetica Neue"/>
                <a:sym typeface="Helvetica Neue"/>
              </a:rPr>
              <a:t>2. A Federal Data Collection Solution</a:t>
            </a:r>
            <a:endParaRPr sz="2600"/>
          </a:p>
        </p:txBody>
      </p:sp>
      <p:sp>
        <p:nvSpPr>
          <p:cNvPr id="4" name="Slide Number Placeholder 3"/>
          <p:cNvSpPr>
            <a:spLocks noGrp="1"/>
          </p:cNvSpPr>
          <p:nvPr>
            <p:ph type="sldNum" sz="quarter" idx="12"/>
          </p:nvPr>
        </p:nvSpPr>
        <p:spPr>
          <a:xfrm>
            <a:off x="6457950" y="6492875"/>
            <a:ext cx="2057400" cy="365100"/>
          </a:xfrm>
          <a:noFill/>
          <a:ln>
            <a:noFill/>
          </a:ln>
        </p:spPr>
        <p:txBody>
          <a:bodyPr spcFirstLastPara="1" wrap="square" lIns="91425" tIns="45700" rIns="91425" bIns="45700" anchor="b" anchorCtr="0">
            <a:noAutofit/>
          </a:bodyPr>
          <a:lstStyle/>
          <a:p>
            <a:fld id="{F16E087E-0EEA-40F0-966E-38FDF4542AF4}" type="slidenum">
              <a:rPr lang="en-US" sz="1200">
                <a:solidFill>
                  <a:schemeClr val="tx1"/>
                </a:solidFill>
              </a:rPr>
              <a:pPr/>
              <a:t>54</a:t>
            </a:fld>
            <a:endParaRPr lang="en-US" sz="1200" dirty="0">
              <a:solidFill>
                <a:schemeClr val="tx1"/>
              </a:solidFill>
            </a:endParaRPr>
          </a:p>
        </p:txBody>
      </p:sp>
    </p:spTree>
    <p:extLst>
      <p:ext uri="{BB962C8B-B14F-4D97-AF65-F5344CB8AC3E}">
        <p14:creationId xmlns:p14="http://schemas.microsoft.com/office/powerpoint/2010/main" val="419314232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Shape 257"/>
          <p:cNvSpPr txBox="1"/>
          <p:nvPr/>
        </p:nvSpPr>
        <p:spPr>
          <a:xfrm>
            <a:off x="100" y="1221067"/>
            <a:ext cx="9144000" cy="5636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b="1">
                <a:solidFill>
                  <a:srgbClr val="333333"/>
                </a:solidFill>
                <a:latin typeface="Helvetica Neue"/>
                <a:ea typeface="Helvetica Neue"/>
                <a:cs typeface="Helvetica Neue"/>
                <a:sym typeface="Helvetica Neue"/>
              </a:rPr>
              <a:t>Qualtrics</a:t>
            </a:r>
            <a:endParaRPr b="1">
              <a:solidFill>
                <a:srgbClr val="333333"/>
              </a:solidFill>
              <a:latin typeface="Helvetica Neue"/>
              <a:ea typeface="Helvetica Neue"/>
              <a:cs typeface="Helvetica Neue"/>
              <a:sym typeface="Helvetica Neue"/>
            </a:endParaRPr>
          </a:p>
          <a:p>
            <a:pPr marL="457200" lvl="0" indent="-317500" rtl="0">
              <a:spcBef>
                <a:spcPts val="0"/>
              </a:spcBef>
              <a:spcAft>
                <a:spcPts val="0"/>
              </a:spcAft>
              <a:buClr>
                <a:srgbClr val="333333"/>
              </a:buClr>
              <a:buSzPts val="1400"/>
              <a:buFont typeface="Helvetica Neue"/>
              <a:buChar char="●"/>
            </a:pPr>
            <a:r>
              <a:rPr lang="en">
                <a:solidFill>
                  <a:srgbClr val="333333"/>
                </a:solidFill>
                <a:latin typeface="Helvetica Neue"/>
                <a:ea typeface="Helvetica Neue"/>
                <a:cs typeface="Helvetica Neue"/>
                <a:sym typeface="Helvetica Neue"/>
              </a:rPr>
              <a:t>Qualtrics lets users collect and analyze data online for different purposes, including market research, customer satisfaction and loyalty, product/concept testing, employee evaluations, and website feedback.</a:t>
            </a:r>
            <a:endParaRPr>
              <a:solidFill>
                <a:srgbClr val="333333"/>
              </a:solidFill>
              <a:latin typeface="Helvetica Neue"/>
              <a:ea typeface="Helvetica Neue"/>
              <a:cs typeface="Helvetica Neue"/>
              <a:sym typeface="Helvetica Neue"/>
            </a:endParaRPr>
          </a:p>
          <a:p>
            <a:pPr marL="0" lvl="0" indent="0" rtl="0">
              <a:spcBef>
                <a:spcPts val="0"/>
              </a:spcBef>
              <a:spcAft>
                <a:spcPts val="0"/>
              </a:spcAft>
              <a:buNone/>
            </a:pPr>
            <a:endParaRPr b="1">
              <a:solidFill>
                <a:srgbClr val="333333"/>
              </a:solidFill>
              <a:latin typeface="Helvetica Neue"/>
              <a:ea typeface="Helvetica Neue"/>
              <a:cs typeface="Helvetica Neue"/>
              <a:sym typeface="Helvetica Neue"/>
            </a:endParaRPr>
          </a:p>
          <a:p>
            <a:pPr marL="0" lvl="0" indent="0" rtl="0">
              <a:spcBef>
                <a:spcPts val="0"/>
              </a:spcBef>
              <a:spcAft>
                <a:spcPts val="0"/>
              </a:spcAft>
              <a:buNone/>
            </a:pPr>
            <a:r>
              <a:rPr lang="en" b="1">
                <a:solidFill>
                  <a:srgbClr val="333333"/>
                </a:solidFill>
                <a:latin typeface="Helvetica Neue"/>
                <a:ea typeface="Helvetica Neue"/>
                <a:cs typeface="Helvetica Neue"/>
                <a:sym typeface="Helvetica Neue"/>
              </a:rPr>
              <a:t>Survey Monkey</a:t>
            </a:r>
            <a:endParaRPr b="1">
              <a:solidFill>
                <a:srgbClr val="333333"/>
              </a:solidFill>
              <a:latin typeface="Helvetica Neue"/>
              <a:ea typeface="Helvetica Neue"/>
              <a:cs typeface="Helvetica Neue"/>
              <a:sym typeface="Helvetica Neue"/>
            </a:endParaRPr>
          </a:p>
          <a:p>
            <a:pPr marL="457200" lvl="0" indent="-317500" rtl="0">
              <a:spcBef>
                <a:spcPts val="0"/>
              </a:spcBef>
              <a:spcAft>
                <a:spcPts val="0"/>
              </a:spcAft>
              <a:buClr>
                <a:srgbClr val="333333"/>
              </a:buClr>
              <a:buSzPts val="1400"/>
              <a:buFont typeface="Helvetica Neue"/>
              <a:buChar char="●"/>
            </a:pPr>
            <a:r>
              <a:rPr lang="en">
                <a:solidFill>
                  <a:srgbClr val="333333"/>
                </a:solidFill>
                <a:latin typeface="Helvetica Neue"/>
                <a:ea typeface="Helvetica Neue"/>
                <a:cs typeface="Helvetica Neue"/>
                <a:sym typeface="Helvetica Neue"/>
              </a:rPr>
              <a:t>SurveyMonkey provides free, customizable surveys as well as a suite of paid back-end programs that include data analysis, sample selection, bias elimination, and data representation tools. They also offer enterprise options.</a:t>
            </a:r>
            <a:endParaRPr>
              <a:solidFill>
                <a:srgbClr val="333333"/>
              </a:solidFill>
              <a:latin typeface="Helvetica Neue"/>
              <a:ea typeface="Helvetica Neue"/>
              <a:cs typeface="Helvetica Neue"/>
              <a:sym typeface="Helvetica Neue"/>
            </a:endParaRPr>
          </a:p>
          <a:p>
            <a:pPr marL="0" lvl="0" indent="0">
              <a:spcBef>
                <a:spcPts val="0"/>
              </a:spcBef>
              <a:spcAft>
                <a:spcPts val="0"/>
              </a:spcAft>
              <a:buNone/>
            </a:pPr>
            <a:endParaRPr b="1">
              <a:solidFill>
                <a:srgbClr val="333333"/>
              </a:solidFill>
              <a:latin typeface="Helvetica Neue"/>
              <a:ea typeface="Helvetica Neue"/>
              <a:cs typeface="Helvetica Neue"/>
              <a:sym typeface="Helvetica Neue"/>
            </a:endParaRPr>
          </a:p>
          <a:p>
            <a:pPr marL="0" lvl="0" indent="0" rtl="0">
              <a:spcBef>
                <a:spcPts val="0"/>
              </a:spcBef>
              <a:spcAft>
                <a:spcPts val="0"/>
              </a:spcAft>
              <a:buNone/>
            </a:pPr>
            <a:r>
              <a:rPr lang="en" b="1">
                <a:solidFill>
                  <a:srgbClr val="333333"/>
                </a:solidFill>
                <a:latin typeface="Helvetica Neue"/>
                <a:ea typeface="Helvetica Neue"/>
                <a:cs typeface="Helvetica Neue"/>
                <a:sym typeface="Helvetica Neue"/>
              </a:rPr>
              <a:t>Alternatives to Survey Monkey</a:t>
            </a:r>
            <a:endParaRPr b="1">
              <a:solidFill>
                <a:srgbClr val="333333"/>
              </a:solidFill>
              <a:latin typeface="Helvetica Neue"/>
              <a:ea typeface="Helvetica Neue"/>
              <a:cs typeface="Helvetica Neue"/>
              <a:sym typeface="Helvetica Neue"/>
            </a:endParaRPr>
          </a:p>
          <a:p>
            <a:pPr marL="457200" lvl="0" indent="-317500" rtl="0">
              <a:spcBef>
                <a:spcPts val="0"/>
              </a:spcBef>
              <a:spcAft>
                <a:spcPts val="0"/>
              </a:spcAft>
              <a:buClr>
                <a:srgbClr val="333333"/>
              </a:buClr>
              <a:buSzPts val="1400"/>
              <a:buFont typeface="Helvetica Neue"/>
              <a:buChar char="●"/>
            </a:pPr>
            <a:r>
              <a:rPr lang="en">
                <a:solidFill>
                  <a:srgbClr val="333333"/>
                </a:solidFill>
                <a:latin typeface="Helvetica Neue"/>
                <a:ea typeface="Helvetica Neue"/>
                <a:cs typeface="Helvetica Neue"/>
                <a:sym typeface="Helvetica Neue"/>
              </a:rPr>
              <a:t>SurveyGizmo</a:t>
            </a:r>
            <a:endParaRPr>
              <a:solidFill>
                <a:srgbClr val="333333"/>
              </a:solidFill>
              <a:latin typeface="Helvetica Neue"/>
              <a:ea typeface="Helvetica Neue"/>
              <a:cs typeface="Helvetica Neue"/>
              <a:sym typeface="Helvetica Neue"/>
            </a:endParaRPr>
          </a:p>
          <a:p>
            <a:pPr marL="457200" lvl="0" indent="-317500" rtl="0">
              <a:spcBef>
                <a:spcPts val="0"/>
              </a:spcBef>
              <a:spcAft>
                <a:spcPts val="0"/>
              </a:spcAft>
              <a:buClr>
                <a:srgbClr val="333333"/>
              </a:buClr>
              <a:buSzPts val="1400"/>
              <a:buFont typeface="Helvetica Neue"/>
              <a:buChar char="●"/>
            </a:pPr>
            <a:r>
              <a:rPr lang="en">
                <a:solidFill>
                  <a:srgbClr val="333333"/>
                </a:solidFill>
                <a:latin typeface="Helvetica Neue"/>
                <a:ea typeface="Helvetica Neue"/>
                <a:cs typeface="Helvetica Neue"/>
                <a:sym typeface="Helvetica Neue"/>
              </a:rPr>
              <a:t>QuestionPro</a:t>
            </a:r>
            <a:endParaRPr>
              <a:solidFill>
                <a:srgbClr val="333333"/>
              </a:solidFill>
              <a:latin typeface="Helvetica Neue"/>
              <a:ea typeface="Helvetica Neue"/>
              <a:cs typeface="Helvetica Neue"/>
              <a:sym typeface="Helvetica Neue"/>
            </a:endParaRPr>
          </a:p>
          <a:p>
            <a:pPr marL="457200" lvl="0" indent="-317500" rtl="0">
              <a:spcBef>
                <a:spcPts val="0"/>
              </a:spcBef>
              <a:spcAft>
                <a:spcPts val="0"/>
              </a:spcAft>
              <a:buClr>
                <a:srgbClr val="333333"/>
              </a:buClr>
              <a:buSzPts val="1400"/>
              <a:buFont typeface="Helvetica Neue"/>
              <a:buChar char="●"/>
            </a:pPr>
            <a:r>
              <a:rPr lang="en">
                <a:solidFill>
                  <a:srgbClr val="333333"/>
                </a:solidFill>
                <a:latin typeface="Helvetica Neue"/>
                <a:ea typeface="Helvetica Neue"/>
                <a:cs typeface="Helvetica Neue"/>
                <a:sym typeface="Helvetica Neue"/>
              </a:rPr>
              <a:t>Getfeedback</a:t>
            </a:r>
            <a:endParaRPr>
              <a:solidFill>
                <a:srgbClr val="333333"/>
              </a:solidFill>
              <a:latin typeface="Helvetica Neue"/>
              <a:ea typeface="Helvetica Neue"/>
              <a:cs typeface="Helvetica Neue"/>
              <a:sym typeface="Helvetica Neue"/>
            </a:endParaRPr>
          </a:p>
          <a:p>
            <a:pPr marL="457200" lvl="0" indent="-317500" rtl="0">
              <a:spcBef>
                <a:spcPts val="0"/>
              </a:spcBef>
              <a:spcAft>
                <a:spcPts val="0"/>
              </a:spcAft>
              <a:buClr>
                <a:srgbClr val="333333"/>
              </a:buClr>
              <a:buSzPts val="1400"/>
              <a:buFont typeface="Helvetica Neue"/>
              <a:buChar char="●"/>
            </a:pPr>
            <a:r>
              <a:rPr lang="en">
                <a:solidFill>
                  <a:srgbClr val="333333"/>
                </a:solidFill>
                <a:latin typeface="Helvetica Neue"/>
                <a:ea typeface="Helvetica Neue"/>
                <a:cs typeface="Helvetica Neue"/>
                <a:sym typeface="Helvetica Neue"/>
              </a:rPr>
              <a:t>Key Survey</a:t>
            </a:r>
            <a:endParaRPr>
              <a:solidFill>
                <a:srgbClr val="333333"/>
              </a:solidFill>
              <a:latin typeface="Helvetica Neue"/>
              <a:ea typeface="Helvetica Neue"/>
              <a:cs typeface="Helvetica Neue"/>
              <a:sym typeface="Helvetica Neue"/>
            </a:endParaRPr>
          </a:p>
          <a:p>
            <a:pPr marL="457200" lvl="0" indent="-317500" rtl="0">
              <a:spcBef>
                <a:spcPts val="0"/>
              </a:spcBef>
              <a:spcAft>
                <a:spcPts val="0"/>
              </a:spcAft>
              <a:buClr>
                <a:srgbClr val="333333"/>
              </a:buClr>
              <a:buSzPts val="1400"/>
              <a:buFont typeface="Helvetica Neue"/>
              <a:buChar char="●"/>
            </a:pPr>
            <a:r>
              <a:rPr lang="en">
                <a:solidFill>
                  <a:srgbClr val="333333"/>
                </a:solidFill>
                <a:latin typeface="Helvetica Neue"/>
                <a:ea typeface="Helvetica Neue"/>
                <a:cs typeface="Helvetica Neue"/>
                <a:sym typeface="Helvetica Neue"/>
              </a:rPr>
              <a:t>QuickTapSurvey</a:t>
            </a:r>
            <a:endParaRPr>
              <a:solidFill>
                <a:srgbClr val="333333"/>
              </a:solidFill>
              <a:latin typeface="Helvetica Neue"/>
              <a:ea typeface="Helvetica Neue"/>
              <a:cs typeface="Helvetica Neue"/>
              <a:sym typeface="Helvetica Neue"/>
            </a:endParaRPr>
          </a:p>
          <a:p>
            <a:pPr marL="0" lvl="0" indent="0">
              <a:spcBef>
                <a:spcPts val="0"/>
              </a:spcBef>
              <a:spcAft>
                <a:spcPts val="0"/>
              </a:spcAft>
              <a:buNone/>
            </a:pPr>
            <a:endParaRPr b="1">
              <a:solidFill>
                <a:srgbClr val="333333"/>
              </a:solidFill>
              <a:latin typeface="Helvetica Neue"/>
              <a:ea typeface="Helvetica Neue"/>
              <a:cs typeface="Helvetica Neue"/>
              <a:sym typeface="Helvetica Neue"/>
            </a:endParaRPr>
          </a:p>
          <a:p>
            <a:pPr marL="0" lvl="0" indent="0" rtl="0">
              <a:spcBef>
                <a:spcPts val="0"/>
              </a:spcBef>
              <a:spcAft>
                <a:spcPts val="0"/>
              </a:spcAft>
              <a:buNone/>
            </a:pPr>
            <a:r>
              <a:rPr lang="en" b="1">
                <a:solidFill>
                  <a:srgbClr val="333333"/>
                </a:solidFill>
                <a:latin typeface="Helvetica Neue"/>
                <a:ea typeface="Helvetica Neue"/>
                <a:cs typeface="Helvetica Neue"/>
                <a:sym typeface="Helvetica Neue"/>
              </a:rPr>
              <a:t>NOTE:</a:t>
            </a:r>
            <a:endParaRPr b="1">
              <a:solidFill>
                <a:srgbClr val="333333"/>
              </a:solidFill>
              <a:latin typeface="Helvetica Neue"/>
              <a:ea typeface="Helvetica Neue"/>
              <a:cs typeface="Helvetica Neue"/>
              <a:sym typeface="Helvetica Neue"/>
            </a:endParaRPr>
          </a:p>
          <a:p>
            <a:pPr marL="457200" lvl="0" indent="-317500" rtl="0">
              <a:spcBef>
                <a:spcPts val="0"/>
              </a:spcBef>
              <a:spcAft>
                <a:spcPts val="0"/>
              </a:spcAft>
              <a:buClr>
                <a:srgbClr val="333333"/>
              </a:buClr>
              <a:buSzPts val="1400"/>
              <a:buFont typeface="Helvetica Neue"/>
              <a:buChar char="●"/>
            </a:pPr>
            <a:r>
              <a:rPr lang="en">
                <a:solidFill>
                  <a:srgbClr val="333333"/>
                </a:solidFill>
                <a:latin typeface="Helvetica Neue"/>
                <a:ea typeface="Helvetica Neue"/>
                <a:cs typeface="Helvetica Neue"/>
                <a:sym typeface="Helvetica Neue"/>
              </a:rPr>
              <a:t>The Federal Information Security Management Act requires that federal government agencies assess and monitor the security risks of products before granting them an Authorization to Operate (ATO).</a:t>
            </a:r>
            <a:endParaRPr>
              <a:solidFill>
                <a:srgbClr val="333333"/>
              </a:solidFill>
              <a:latin typeface="Helvetica Neue"/>
              <a:ea typeface="Helvetica Neue"/>
              <a:cs typeface="Helvetica Neue"/>
              <a:sym typeface="Helvetica Neue"/>
            </a:endParaRPr>
          </a:p>
        </p:txBody>
      </p:sp>
      <p:sp>
        <p:nvSpPr>
          <p:cNvPr id="258" name="Shape 258"/>
          <p:cNvSpPr txBox="1"/>
          <p:nvPr/>
        </p:nvSpPr>
        <p:spPr>
          <a:xfrm>
            <a:off x="802900" y="100367"/>
            <a:ext cx="6964500" cy="112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2600" b="1">
                <a:solidFill>
                  <a:srgbClr val="1C304A"/>
                </a:solidFill>
                <a:latin typeface="Helvetica Neue"/>
                <a:ea typeface="Helvetica Neue"/>
                <a:cs typeface="Helvetica Neue"/>
                <a:sym typeface="Helvetica Neue"/>
              </a:rPr>
              <a:t>3. Commercial Data Collection Solutions</a:t>
            </a:r>
            <a:endParaRPr sz="2600"/>
          </a:p>
        </p:txBody>
      </p:sp>
      <p:sp>
        <p:nvSpPr>
          <p:cNvPr id="4" name="Slide Number Placeholder 3"/>
          <p:cNvSpPr>
            <a:spLocks noGrp="1"/>
          </p:cNvSpPr>
          <p:nvPr>
            <p:ph type="sldNum" sz="quarter" idx="12"/>
          </p:nvPr>
        </p:nvSpPr>
        <p:spPr>
          <a:xfrm>
            <a:off x="6457950" y="6492875"/>
            <a:ext cx="2057400" cy="365100"/>
          </a:xfrm>
          <a:noFill/>
          <a:ln>
            <a:noFill/>
          </a:ln>
        </p:spPr>
        <p:txBody>
          <a:bodyPr spcFirstLastPara="1" wrap="square" lIns="91425" tIns="45700" rIns="91425" bIns="45700" anchor="b" anchorCtr="0">
            <a:noAutofit/>
          </a:bodyPr>
          <a:lstStyle/>
          <a:p>
            <a:fld id="{F16E087E-0EEA-40F0-966E-38FDF4542AF4}" type="slidenum">
              <a:rPr lang="en-US" sz="1200">
                <a:solidFill>
                  <a:schemeClr val="tx1"/>
                </a:solidFill>
              </a:rPr>
              <a:pPr/>
              <a:t>55</a:t>
            </a:fld>
            <a:endParaRPr lang="en-US" sz="1200" dirty="0">
              <a:solidFill>
                <a:schemeClr val="tx1"/>
              </a:solidFill>
            </a:endParaRPr>
          </a:p>
        </p:txBody>
      </p:sp>
    </p:spTree>
    <p:extLst>
      <p:ext uri="{BB962C8B-B14F-4D97-AF65-F5344CB8AC3E}">
        <p14:creationId xmlns:p14="http://schemas.microsoft.com/office/powerpoint/2010/main" val="300617368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Shape 263"/>
          <p:cNvSpPr txBox="1"/>
          <p:nvPr/>
        </p:nvSpPr>
        <p:spPr>
          <a:xfrm>
            <a:off x="100" y="1221067"/>
            <a:ext cx="9144000" cy="5636800"/>
          </a:xfrm>
          <a:prstGeom prst="rect">
            <a:avLst/>
          </a:prstGeom>
          <a:noFill/>
          <a:ln>
            <a:noFill/>
          </a:ln>
        </p:spPr>
        <p:txBody>
          <a:bodyPr spcFirstLastPara="1" wrap="square" lIns="91425" tIns="91425" rIns="91425" bIns="91425" anchor="t" anchorCtr="0">
            <a:noAutofit/>
          </a:bodyPr>
          <a:lstStyle/>
          <a:p>
            <a:pPr marL="457200" lvl="0" indent="-317500" rtl="0">
              <a:spcBef>
                <a:spcPts val="0"/>
              </a:spcBef>
              <a:spcAft>
                <a:spcPts val="0"/>
              </a:spcAft>
              <a:buClr>
                <a:srgbClr val="333333"/>
              </a:buClr>
              <a:buSzPts val="1400"/>
              <a:buFont typeface="Helvetica Neue"/>
              <a:buChar char="●"/>
            </a:pPr>
            <a:r>
              <a:rPr lang="en" b="1">
                <a:solidFill>
                  <a:srgbClr val="333333"/>
                </a:solidFill>
                <a:latin typeface="Helvetica Neue"/>
                <a:ea typeface="Helvetica Neue"/>
                <a:cs typeface="Helvetica Neue"/>
                <a:sym typeface="Helvetica Neue"/>
              </a:rPr>
              <a:t>Be transparent</a:t>
            </a:r>
            <a:endParaRPr b="1">
              <a:solidFill>
                <a:srgbClr val="333333"/>
              </a:solidFill>
              <a:latin typeface="Helvetica Neue"/>
              <a:ea typeface="Helvetica Neue"/>
              <a:cs typeface="Helvetica Neue"/>
              <a:sym typeface="Helvetica Neue"/>
            </a:endParaRPr>
          </a:p>
          <a:p>
            <a:pPr marL="914400" lvl="1" indent="-317500" rtl="0">
              <a:spcBef>
                <a:spcPts val="0"/>
              </a:spcBef>
              <a:spcAft>
                <a:spcPts val="0"/>
              </a:spcAft>
              <a:buClr>
                <a:srgbClr val="333333"/>
              </a:buClr>
              <a:buSzPts val="1400"/>
              <a:buFont typeface="Helvetica Neue"/>
              <a:buChar char="○"/>
            </a:pPr>
            <a:r>
              <a:rPr lang="en">
                <a:solidFill>
                  <a:srgbClr val="333333"/>
                </a:solidFill>
                <a:latin typeface="Helvetica Neue"/>
                <a:ea typeface="Helvetica Neue"/>
                <a:cs typeface="Helvetica Neue"/>
                <a:sym typeface="Helvetica Neue"/>
              </a:rPr>
              <a:t>Tell people how and why you’re collecting their data, allow them to opt in or out. This builds trust.</a:t>
            </a:r>
            <a:endParaRPr>
              <a:solidFill>
                <a:srgbClr val="333333"/>
              </a:solidFill>
              <a:latin typeface="Helvetica Neue"/>
              <a:ea typeface="Helvetica Neue"/>
              <a:cs typeface="Helvetica Neue"/>
              <a:sym typeface="Helvetica Neue"/>
            </a:endParaRPr>
          </a:p>
          <a:p>
            <a:pPr marL="457200" lvl="0" indent="-317500" rtl="0">
              <a:spcBef>
                <a:spcPts val="0"/>
              </a:spcBef>
              <a:spcAft>
                <a:spcPts val="0"/>
              </a:spcAft>
              <a:buClr>
                <a:srgbClr val="333333"/>
              </a:buClr>
              <a:buSzPts val="1400"/>
              <a:buFont typeface="Helvetica Neue"/>
              <a:buChar char="●"/>
            </a:pPr>
            <a:r>
              <a:rPr lang="en" b="1">
                <a:solidFill>
                  <a:srgbClr val="333333"/>
                </a:solidFill>
                <a:latin typeface="Helvetica Neue"/>
                <a:ea typeface="Helvetica Neue"/>
                <a:cs typeface="Helvetica Neue"/>
                <a:sym typeface="Helvetica Neue"/>
              </a:rPr>
              <a:t>Speak in plain language</a:t>
            </a:r>
            <a:endParaRPr b="1">
              <a:solidFill>
                <a:srgbClr val="333333"/>
              </a:solidFill>
              <a:latin typeface="Helvetica Neue"/>
              <a:ea typeface="Helvetica Neue"/>
              <a:cs typeface="Helvetica Neue"/>
              <a:sym typeface="Helvetica Neue"/>
            </a:endParaRPr>
          </a:p>
          <a:p>
            <a:pPr marL="914400" lvl="1" indent="-317500" rtl="0">
              <a:spcBef>
                <a:spcPts val="0"/>
              </a:spcBef>
              <a:spcAft>
                <a:spcPts val="0"/>
              </a:spcAft>
              <a:buClr>
                <a:srgbClr val="333333"/>
              </a:buClr>
              <a:buSzPts val="1400"/>
              <a:buFont typeface="Helvetica Neue"/>
              <a:buChar char="○"/>
            </a:pPr>
            <a:r>
              <a:rPr lang="en">
                <a:solidFill>
                  <a:srgbClr val="333333"/>
                </a:solidFill>
                <a:latin typeface="Helvetica Neue"/>
                <a:ea typeface="Helvetica Neue"/>
                <a:cs typeface="Helvetica Neue"/>
                <a:sym typeface="Helvetica Neue"/>
              </a:rPr>
              <a:t>Technical language and small print make people feel uncomfortable and intimidated. Plain language, however, makes your data policies easy to understand, which makes collection easier.</a:t>
            </a:r>
            <a:endParaRPr>
              <a:solidFill>
                <a:srgbClr val="333333"/>
              </a:solidFill>
              <a:latin typeface="Helvetica Neue"/>
              <a:ea typeface="Helvetica Neue"/>
              <a:cs typeface="Helvetica Neue"/>
              <a:sym typeface="Helvetica Neue"/>
            </a:endParaRPr>
          </a:p>
          <a:p>
            <a:pPr marL="457200" lvl="0" indent="-317500" rtl="0">
              <a:spcBef>
                <a:spcPts val="0"/>
              </a:spcBef>
              <a:spcAft>
                <a:spcPts val="0"/>
              </a:spcAft>
              <a:buClr>
                <a:srgbClr val="333333"/>
              </a:buClr>
              <a:buSzPts val="1400"/>
              <a:buFont typeface="Helvetica Neue"/>
              <a:buChar char="●"/>
            </a:pPr>
            <a:r>
              <a:rPr lang="en" b="1">
                <a:solidFill>
                  <a:srgbClr val="333333"/>
                </a:solidFill>
                <a:latin typeface="Helvetica Neue"/>
                <a:ea typeface="Helvetica Neue"/>
                <a:cs typeface="Helvetica Neue"/>
                <a:sym typeface="Helvetica Neue"/>
              </a:rPr>
              <a:t>Make the data exchange mutually beneficial</a:t>
            </a:r>
            <a:endParaRPr b="1">
              <a:solidFill>
                <a:srgbClr val="333333"/>
              </a:solidFill>
              <a:latin typeface="Helvetica Neue"/>
              <a:ea typeface="Helvetica Neue"/>
              <a:cs typeface="Helvetica Neue"/>
              <a:sym typeface="Helvetica Neue"/>
            </a:endParaRPr>
          </a:p>
          <a:p>
            <a:pPr marL="914400" lvl="1" indent="-317500" rtl="0">
              <a:spcBef>
                <a:spcPts val="0"/>
              </a:spcBef>
              <a:spcAft>
                <a:spcPts val="0"/>
              </a:spcAft>
              <a:buClr>
                <a:srgbClr val="333333"/>
              </a:buClr>
              <a:buSzPts val="1400"/>
              <a:buFont typeface="Helvetica Neue"/>
              <a:buChar char="○"/>
            </a:pPr>
            <a:r>
              <a:rPr lang="en">
                <a:solidFill>
                  <a:srgbClr val="333333"/>
                </a:solidFill>
                <a:latin typeface="Helvetica Neue"/>
                <a:ea typeface="Helvetica Neue"/>
                <a:cs typeface="Helvetica Neue"/>
                <a:sym typeface="Helvetica Neue"/>
              </a:rPr>
              <a:t>Share the results of the data collection to create real value for those providing the data.</a:t>
            </a:r>
            <a:endParaRPr>
              <a:solidFill>
                <a:srgbClr val="333333"/>
              </a:solidFill>
              <a:latin typeface="Helvetica Neue"/>
              <a:ea typeface="Helvetica Neue"/>
              <a:cs typeface="Helvetica Neue"/>
              <a:sym typeface="Helvetica Neue"/>
            </a:endParaRPr>
          </a:p>
          <a:p>
            <a:pPr marL="457200" lvl="0" indent="-317500" rtl="0">
              <a:spcBef>
                <a:spcPts val="0"/>
              </a:spcBef>
              <a:spcAft>
                <a:spcPts val="0"/>
              </a:spcAft>
              <a:buClr>
                <a:srgbClr val="333333"/>
              </a:buClr>
              <a:buSzPts val="1400"/>
              <a:buFont typeface="Helvetica Neue"/>
              <a:buChar char="●"/>
            </a:pPr>
            <a:r>
              <a:rPr lang="en" b="1">
                <a:solidFill>
                  <a:srgbClr val="333333"/>
                </a:solidFill>
                <a:latin typeface="Helvetica Neue"/>
                <a:ea typeface="Helvetica Neue"/>
                <a:cs typeface="Helvetica Neue"/>
                <a:sym typeface="Helvetica Neue"/>
              </a:rPr>
              <a:t>Safeguard your data</a:t>
            </a:r>
            <a:endParaRPr b="1">
              <a:solidFill>
                <a:srgbClr val="333333"/>
              </a:solidFill>
              <a:latin typeface="Helvetica Neue"/>
              <a:ea typeface="Helvetica Neue"/>
              <a:cs typeface="Helvetica Neue"/>
              <a:sym typeface="Helvetica Neue"/>
            </a:endParaRPr>
          </a:p>
          <a:p>
            <a:pPr marL="914400" lvl="1" indent="-317500" rtl="0">
              <a:spcBef>
                <a:spcPts val="0"/>
              </a:spcBef>
              <a:spcAft>
                <a:spcPts val="0"/>
              </a:spcAft>
              <a:buClr>
                <a:srgbClr val="333333"/>
              </a:buClr>
              <a:buSzPts val="1400"/>
              <a:buFont typeface="Helvetica Neue"/>
              <a:buChar char="○"/>
            </a:pPr>
            <a:r>
              <a:rPr lang="en">
                <a:solidFill>
                  <a:srgbClr val="333333"/>
                </a:solidFill>
                <a:latin typeface="Helvetica Neue"/>
                <a:ea typeface="Helvetica Neue"/>
                <a:cs typeface="Helvetica Neue"/>
                <a:sym typeface="Helvetica Neue"/>
              </a:rPr>
              <a:t>Back up your data; mask PII; Store in a safeguarded system; and have a plan in the event of a breach.</a:t>
            </a:r>
            <a:endParaRPr>
              <a:solidFill>
                <a:srgbClr val="333333"/>
              </a:solidFill>
              <a:latin typeface="Helvetica Neue"/>
              <a:ea typeface="Helvetica Neue"/>
              <a:cs typeface="Helvetica Neue"/>
              <a:sym typeface="Helvetica Neue"/>
            </a:endParaRPr>
          </a:p>
          <a:p>
            <a:pPr marL="457200" lvl="0" indent="-317500" rtl="0">
              <a:spcBef>
                <a:spcPts val="0"/>
              </a:spcBef>
              <a:spcAft>
                <a:spcPts val="0"/>
              </a:spcAft>
              <a:buClr>
                <a:srgbClr val="333333"/>
              </a:buClr>
              <a:buSzPts val="1400"/>
              <a:buFont typeface="Helvetica Neue"/>
              <a:buChar char="●"/>
            </a:pPr>
            <a:r>
              <a:rPr lang="en" b="1">
                <a:solidFill>
                  <a:srgbClr val="333333"/>
                </a:solidFill>
                <a:latin typeface="Helvetica Neue"/>
                <a:ea typeface="Helvetica Neue"/>
                <a:cs typeface="Helvetica Neue"/>
                <a:sym typeface="Helvetica Neue"/>
              </a:rPr>
              <a:t>Know the regulations</a:t>
            </a:r>
            <a:endParaRPr b="1">
              <a:solidFill>
                <a:srgbClr val="333333"/>
              </a:solidFill>
              <a:latin typeface="Helvetica Neue"/>
              <a:ea typeface="Helvetica Neue"/>
              <a:cs typeface="Helvetica Neue"/>
              <a:sym typeface="Helvetica Neue"/>
            </a:endParaRPr>
          </a:p>
          <a:p>
            <a:pPr marL="914400" lvl="1" indent="-317500" rtl="0">
              <a:spcBef>
                <a:spcPts val="0"/>
              </a:spcBef>
              <a:spcAft>
                <a:spcPts val="0"/>
              </a:spcAft>
              <a:buClr>
                <a:srgbClr val="333333"/>
              </a:buClr>
              <a:buSzPts val="1400"/>
              <a:buFont typeface="Helvetica Neue"/>
              <a:buChar char="○"/>
            </a:pPr>
            <a:r>
              <a:rPr lang="en">
                <a:solidFill>
                  <a:srgbClr val="333333"/>
                </a:solidFill>
                <a:latin typeface="Helvetica Neue"/>
                <a:ea typeface="Helvetica Neue"/>
                <a:cs typeface="Helvetica Neue"/>
                <a:sym typeface="Helvetica Neue"/>
              </a:rPr>
              <a:t>Know the rules and regulations surrounding data collection, particularly FISMA.</a:t>
            </a:r>
            <a:endParaRPr>
              <a:solidFill>
                <a:srgbClr val="333333"/>
              </a:solidFill>
              <a:latin typeface="Helvetica Neue"/>
              <a:ea typeface="Helvetica Neue"/>
              <a:cs typeface="Helvetica Neue"/>
              <a:sym typeface="Helvetica Neue"/>
            </a:endParaRPr>
          </a:p>
          <a:p>
            <a:pPr marL="457200" lvl="0" indent="-317500" rtl="0">
              <a:spcBef>
                <a:spcPts val="0"/>
              </a:spcBef>
              <a:spcAft>
                <a:spcPts val="0"/>
              </a:spcAft>
              <a:buClr>
                <a:srgbClr val="333333"/>
              </a:buClr>
              <a:buSzPts val="1400"/>
              <a:buFont typeface="Helvetica Neue"/>
              <a:buChar char="●"/>
            </a:pPr>
            <a:r>
              <a:rPr lang="en" b="1">
                <a:solidFill>
                  <a:srgbClr val="333333"/>
                </a:solidFill>
                <a:latin typeface="Helvetica Neue"/>
                <a:ea typeface="Helvetica Neue"/>
                <a:cs typeface="Helvetica Neue"/>
                <a:sym typeface="Helvetica Neue"/>
              </a:rPr>
              <a:t>Know your boundaries</a:t>
            </a:r>
            <a:endParaRPr b="1">
              <a:solidFill>
                <a:srgbClr val="333333"/>
              </a:solidFill>
              <a:latin typeface="Helvetica Neue"/>
              <a:ea typeface="Helvetica Neue"/>
              <a:cs typeface="Helvetica Neue"/>
              <a:sym typeface="Helvetica Neue"/>
            </a:endParaRPr>
          </a:p>
          <a:p>
            <a:pPr marL="914400" lvl="1" indent="-317500" rtl="0">
              <a:spcBef>
                <a:spcPts val="0"/>
              </a:spcBef>
              <a:spcAft>
                <a:spcPts val="0"/>
              </a:spcAft>
              <a:buClr>
                <a:srgbClr val="333333"/>
              </a:buClr>
              <a:buSzPts val="1400"/>
              <a:buFont typeface="Helvetica Neue"/>
              <a:buChar char="○"/>
            </a:pPr>
            <a:r>
              <a:rPr lang="en">
                <a:solidFill>
                  <a:srgbClr val="333333"/>
                </a:solidFill>
                <a:latin typeface="Helvetica Neue"/>
                <a:ea typeface="Helvetica Neue"/>
                <a:cs typeface="Helvetica Neue"/>
                <a:sym typeface="Helvetica Neue"/>
              </a:rPr>
              <a:t>Be cognizant of how frequently you make data calls to avoid survey fatigue.</a:t>
            </a:r>
            <a:endParaRPr>
              <a:solidFill>
                <a:srgbClr val="333333"/>
              </a:solidFill>
              <a:latin typeface="Helvetica Neue"/>
              <a:ea typeface="Helvetica Neue"/>
              <a:cs typeface="Helvetica Neue"/>
              <a:sym typeface="Helvetica Neue"/>
            </a:endParaRPr>
          </a:p>
          <a:p>
            <a:pPr marL="457200" lvl="0" indent="-317500" rtl="0">
              <a:spcBef>
                <a:spcPts val="0"/>
              </a:spcBef>
              <a:spcAft>
                <a:spcPts val="0"/>
              </a:spcAft>
              <a:buClr>
                <a:srgbClr val="333333"/>
              </a:buClr>
              <a:buSzPts val="1400"/>
              <a:buFont typeface="Helvetica Neue"/>
              <a:buChar char="●"/>
            </a:pPr>
            <a:r>
              <a:rPr lang="en" b="1">
                <a:solidFill>
                  <a:srgbClr val="333333"/>
                </a:solidFill>
                <a:latin typeface="Helvetica Neue"/>
                <a:ea typeface="Helvetica Neue"/>
                <a:cs typeface="Helvetica Neue"/>
                <a:sym typeface="Helvetica Neue"/>
              </a:rPr>
              <a:t>Set data governance policies and guidelines</a:t>
            </a:r>
            <a:endParaRPr b="1">
              <a:solidFill>
                <a:srgbClr val="333333"/>
              </a:solidFill>
              <a:latin typeface="Helvetica Neue"/>
              <a:ea typeface="Helvetica Neue"/>
              <a:cs typeface="Helvetica Neue"/>
              <a:sym typeface="Helvetica Neue"/>
            </a:endParaRPr>
          </a:p>
          <a:p>
            <a:pPr marL="914400" lvl="1" indent="-317500" rtl="0">
              <a:spcBef>
                <a:spcPts val="0"/>
              </a:spcBef>
              <a:spcAft>
                <a:spcPts val="0"/>
              </a:spcAft>
              <a:buClr>
                <a:srgbClr val="333333"/>
              </a:buClr>
              <a:buSzPts val="1400"/>
              <a:buFont typeface="Helvetica Neue"/>
              <a:buChar char="○"/>
            </a:pPr>
            <a:r>
              <a:rPr lang="en">
                <a:solidFill>
                  <a:srgbClr val="333333"/>
                </a:solidFill>
                <a:latin typeface="Helvetica Neue"/>
                <a:ea typeface="Helvetica Neue"/>
                <a:cs typeface="Helvetica Neue"/>
                <a:sym typeface="Helvetica Neue"/>
              </a:rPr>
              <a:t>Data governance refers to policies and guidelines that define acceptable uses of data, authorized access to data, and management of the data.</a:t>
            </a:r>
            <a:endParaRPr>
              <a:solidFill>
                <a:srgbClr val="333333"/>
              </a:solidFill>
              <a:latin typeface="Helvetica Neue"/>
              <a:ea typeface="Helvetica Neue"/>
              <a:cs typeface="Helvetica Neue"/>
              <a:sym typeface="Helvetica Neue"/>
            </a:endParaRPr>
          </a:p>
          <a:p>
            <a:pPr marL="457200" lvl="0" indent="-317500" rtl="0">
              <a:spcBef>
                <a:spcPts val="0"/>
              </a:spcBef>
              <a:spcAft>
                <a:spcPts val="0"/>
              </a:spcAft>
              <a:buClr>
                <a:srgbClr val="333333"/>
              </a:buClr>
              <a:buSzPts val="1400"/>
              <a:buFont typeface="Helvetica Neue"/>
              <a:buChar char="●"/>
            </a:pPr>
            <a:r>
              <a:rPr lang="en" b="1">
                <a:solidFill>
                  <a:srgbClr val="333333"/>
                </a:solidFill>
                <a:latin typeface="Helvetica Neue"/>
                <a:ea typeface="Helvetica Neue"/>
                <a:cs typeface="Helvetica Neue"/>
                <a:sym typeface="Helvetica Neue"/>
              </a:rPr>
              <a:t>Ensure data quality</a:t>
            </a:r>
            <a:endParaRPr b="1">
              <a:solidFill>
                <a:srgbClr val="333333"/>
              </a:solidFill>
              <a:latin typeface="Helvetica Neue"/>
              <a:ea typeface="Helvetica Neue"/>
              <a:cs typeface="Helvetica Neue"/>
              <a:sym typeface="Helvetica Neue"/>
            </a:endParaRPr>
          </a:p>
          <a:p>
            <a:pPr marL="914400" lvl="1" indent="-317500" rtl="0">
              <a:spcBef>
                <a:spcPts val="0"/>
              </a:spcBef>
              <a:spcAft>
                <a:spcPts val="0"/>
              </a:spcAft>
              <a:buClr>
                <a:srgbClr val="333333"/>
              </a:buClr>
              <a:buSzPts val="1400"/>
              <a:buFont typeface="Helvetica Neue"/>
              <a:buChar char="○"/>
            </a:pPr>
            <a:r>
              <a:rPr lang="en">
                <a:solidFill>
                  <a:srgbClr val="333333"/>
                </a:solidFill>
                <a:latin typeface="Helvetica Neue"/>
                <a:ea typeface="Helvetica Neue"/>
                <a:cs typeface="Helvetica Neue"/>
                <a:sym typeface="Helvetica Neue"/>
              </a:rPr>
              <a:t>Your data sets need to be checked and cross referenced for data quality.</a:t>
            </a:r>
            <a:endParaRPr>
              <a:solidFill>
                <a:srgbClr val="333333"/>
              </a:solidFill>
              <a:latin typeface="Helvetica Neue"/>
              <a:ea typeface="Helvetica Neue"/>
              <a:cs typeface="Helvetica Neue"/>
              <a:sym typeface="Helvetica Neue"/>
            </a:endParaRPr>
          </a:p>
        </p:txBody>
      </p:sp>
      <p:sp>
        <p:nvSpPr>
          <p:cNvPr id="264" name="Shape 264"/>
          <p:cNvSpPr txBox="1"/>
          <p:nvPr/>
        </p:nvSpPr>
        <p:spPr>
          <a:xfrm>
            <a:off x="802900" y="100367"/>
            <a:ext cx="6964500" cy="112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2600" b="1">
                <a:solidFill>
                  <a:srgbClr val="1C304A"/>
                </a:solidFill>
                <a:latin typeface="Helvetica Neue"/>
                <a:ea typeface="Helvetica Neue"/>
                <a:cs typeface="Helvetica Neue"/>
                <a:sym typeface="Helvetica Neue"/>
              </a:rPr>
              <a:t>4. Data Collection Best Practices</a:t>
            </a:r>
            <a:endParaRPr sz="2600"/>
          </a:p>
        </p:txBody>
      </p:sp>
      <p:sp>
        <p:nvSpPr>
          <p:cNvPr id="4" name="Slide Number Placeholder 3"/>
          <p:cNvSpPr>
            <a:spLocks noGrp="1"/>
          </p:cNvSpPr>
          <p:nvPr>
            <p:ph type="sldNum" sz="quarter" idx="12"/>
          </p:nvPr>
        </p:nvSpPr>
        <p:spPr>
          <a:xfrm>
            <a:off x="6457950" y="6492875"/>
            <a:ext cx="2057400" cy="365100"/>
          </a:xfrm>
          <a:noFill/>
          <a:ln>
            <a:noFill/>
          </a:ln>
        </p:spPr>
        <p:txBody>
          <a:bodyPr spcFirstLastPara="1" wrap="square" lIns="91425" tIns="45700" rIns="91425" bIns="45700" anchor="b" anchorCtr="0">
            <a:noAutofit/>
          </a:bodyPr>
          <a:lstStyle/>
          <a:p>
            <a:fld id="{F16E087E-0EEA-40F0-966E-38FDF4542AF4}" type="slidenum">
              <a:rPr lang="en-US" sz="1200">
                <a:solidFill>
                  <a:schemeClr val="tx1"/>
                </a:solidFill>
              </a:rPr>
              <a:pPr/>
              <a:t>56</a:t>
            </a:fld>
            <a:endParaRPr lang="en-US" sz="1200" dirty="0">
              <a:solidFill>
                <a:schemeClr val="tx1"/>
              </a:solidFill>
            </a:endParaRPr>
          </a:p>
        </p:txBody>
      </p:sp>
    </p:spTree>
    <p:extLst>
      <p:ext uri="{BB962C8B-B14F-4D97-AF65-F5344CB8AC3E}">
        <p14:creationId xmlns:p14="http://schemas.microsoft.com/office/powerpoint/2010/main" val="199331979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Shape 269"/>
          <p:cNvSpPr txBox="1">
            <a:spLocks noGrp="1"/>
          </p:cNvSpPr>
          <p:nvPr>
            <p:ph type="ctrTitle"/>
          </p:nvPr>
        </p:nvSpPr>
        <p:spPr>
          <a:xfrm>
            <a:off x="718450" y="700017"/>
            <a:ext cx="7386600" cy="22024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t>Data Storage:  The Case for Server-based Databases</a:t>
            </a:r>
            <a:endParaRPr/>
          </a:p>
        </p:txBody>
      </p:sp>
      <p:sp>
        <p:nvSpPr>
          <p:cNvPr id="270" name="Shape 270"/>
          <p:cNvSpPr txBox="1">
            <a:spLocks noGrp="1"/>
          </p:cNvSpPr>
          <p:nvPr>
            <p:ph type="subTitle" idx="2"/>
          </p:nvPr>
        </p:nvSpPr>
        <p:spPr>
          <a:xfrm>
            <a:off x="1190575" y="5925400"/>
            <a:ext cx="3647100" cy="349200"/>
          </a:xfrm>
          <a:prstGeom prst="rect">
            <a:avLst/>
          </a:prstGeom>
        </p:spPr>
        <p:txBody>
          <a:bodyPr spcFirstLastPara="1" wrap="square" lIns="91425" tIns="91425" rIns="91425" bIns="91425" anchor="t" anchorCtr="0">
            <a:noAutofit/>
          </a:bodyPr>
          <a:lstStyle/>
          <a:p>
            <a:pPr marL="0" lvl="0" indent="0" rtl="0">
              <a:spcBef>
                <a:spcPts val="0"/>
              </a:spcBef>
              <a:spcAft>
                <a:spcPts val="1600"/>
              </a:spcAft>
              <a:buNone/>
            </a:pPr>
            <a:r>
              <a:rPr lang="en"/>
              <a:t>Office of Government-wide Policy | Office of Evidence and Analysis</a:t>
            </a:r>
            <a:endParaRPr/>
          </a:p>
        </p:txBody>
      </p:sp>
      <p:sp>
        <p:nvSpPr>
          <p:cNvPr id="271" name="Shape 271"/>
          <p:cNvSpPr txBox="1">
            <a:spLocks noGrp="1"/>
          </p:cNvSpPr>
          <p:nvPr>
            <p:ph type="subTitle" idx="1"/>
          </p:nvPr>
        </p:nvSpPr>
        <p:spPr>
          <a:xfrm>
            <a:off x="718456" y="4258539"/>
            <a:ext cx="4389300" cy="1056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dirty="0" smtClean="0"/>
              <a:t>4/6/2018</a:t>
            </a:r>
            <a:endParaRPr dirty="0"/>
          </a:p>
        </p:txBody>
      </p:sp>
      <p:sp>
        <p:nvSpPr>
          <p:cNvPr id="5" name="Slide Number Placeholder 3"/>
          <p:cNvSpPr txBox="1">
            <a:spLocks/>
          </p:cNvSpPr>
          <p:nvPr/>
        </p:nvSpPr>
        <p:spPr>
          <a:xfrm>
            <a:off x="6457950" y="6492875"/>
            <a:ext cx="2057400" cy="365100"/>
          </a:xfrm>
          <a:prstGeom prst="rect">
            <a:avLst/>
          </a:prstGeom>
          <a:noFill/>
          <a:ln>
            <a:noFill/>
          </a:ln>
        </p:spPr>
        <p:txBody>
          <a:bodyPr spcFirstLastPara="1" wrap="square" lIns="91425" tIns="45700" rIns="91425" bIns="4570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fld id="{F16E087E-0EEA-40F0-966E-38FDF4542AF4}" type="slidenum">
              <a:rPr lang="en-US" sz="1200" smtClean="0">
                <a:solidFill>
                  <a:schemeClr val="tx1"/>
                </a:solidFill>
              </a:rPr>
              <a:pPr/>
              <a:t>57</a:t>
            </a:fld>
            <a:endParaRPr lang="en-US" sz="1200" dirty="0">
              <a:solidFill>
                <a:schemeClr val="tx1"/>
              </a:solidFill>
            </a:endParaRPr>
          </a:p>
        </p:txBody>
      </p:sp>
    </p:spTree>
    <p:extLst>
      <p:ext uri="{BB962C8B-B14F-4D97-AF65-F5344CB8AC3E}">
        <p14:creationId xmlns:p14="http://schemas.microsoft.com/office/powerpoint/2010/main" val="160465765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Shape 276"/>
          <p:cNvSpPr txBox="1">
            <a:spLocks noGrp="1"/>
          </p:cNvSpPr>
          <p:nvPr>
            <p:ph type="ctrTitle"/>
          </p:nvPr>
        </p:nvSpPr>
        <p:spPr>
          <a:xfrm>
            <a:off x="718662" y="819636"/>
            <a:ext cx="7386600" cy="11256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solidFill>
                  <a:srgbClr val="222222"/>
                </a:solidFill>
              </a:rPr>
              <a:t>Data Storage Overview</a:t>
            </a:r>
            <a:endParaRPr>
              <a:solidFill>
                <a:srgbClr val="222222"/>
              </a:solidFill>
            </a:endParaRPr>
          </a:p>
        </p:txBody>
      </p:sp>
      <p:sp>
        <p:nvSpPr>
          <p:cNvPr id="277" name="Shape 277"/>
          <p:cNvSpPr txBox="1">
            <a:spLocks noGrp="1"/>
          </p:cNvSpPr>
          <p:nvPr>
            <p:ph type="body" idx="2"/>
          </p:nvPr>
        </p:nvSpPr>
        <p:spPr>
          <a:xfrm>
            <a:off x="1459213" y="3979233"/>
            <a:ext cx="1278900" cy="1094800"/>
          </a:xfrm>
          <a:prstGeom prst="rect">
            <a:avLst/>
          </a:prstGeom>
        </p:spPr>
        <p:txBody>
          <a:bodyPr spcFirstLastPara="1" wrap="square" lIns="91425" tIns="91425" rIns="91425" bIns="91425" anchor="t" anchorCtr="0">
            <a:noAutofit/>
          </a:bodyPr>
          <a:lstStyle/>
          <a:p>
            <a:pPr marL="0" lvl="0" indent="0">
              <a:spcBef>
                <a:spcPts val="0"/>
              </a:spcBef>
              <a:spcAft>
                <a:spcPts val="1600"/>
              </a:spcAft>
              <a:buNone/>
            </a:pPr>
            <a:r>
              <a:rPr lang="en"/>
              <a:t>What is a database?</a:t>
            </a:r>
            <a:endParaRPr/>
          </a:p>
        </p:txBody>
      </p:sp>
      <p:sp>
        <p:nvSpPr>
          <p:cNvPr id="278" name="Shape 278"/>
          <p:cNvSpPr txBox="1">
            <a:spLocks noGrp="1"/>
          </p:cNvSpPr>
          <p:nvPr>
            <p:ph type="body" idx="3"/>
          </p:nvPr>
        </p:nvSpPr>
        <p:spPr>
          <a:xfrm>
            <a:off x="2989413" y="3979233"/>
            <a:ext cx="1278900" cy="1094800"/>
          </a:xfrm>
          <a:prstGeom prst="rect">
            <a:avLst/>
          </a:prstGeom>
        </p:spPr>
        <p:txBody>
          <a:bodyPr spcFirstLastPara="1" wrap="square" lIns="91425" tIns="91425" rIns="91425" bIns="91425" anchor="t" anchorCtr="0">
            <a:noAutofit/>
          </a:bodyPr>
          <a:lstStyle/>
          <a:p>
            <a:pPr marL="0" lvl="0" indent="0">
              <a:spcBef>
                <a:spcPts val="0"/>
              </a:spcBef>
              <a:spcAft>
                <a:spcPts val="1600"/>
              </a:spcAft>
              <a:buNone/>
            </a:pPr>
            <a:r>
              <a:rPr lang="en"/>
              <a:t>Benefits of a database</a:t>
            </a:r>
            <a:endParaRPr/>
          </a:p>
        </p:txBody>
      </p:sp>
      <p:sp>
        <p:nvSpPr>
          <p:cNvPr id="279" name="Shape 279"/>
          <p:cNvSpPr txBox="1">
            <a:spLocks noGrp="1"/>
          </p:cNvSpPr>
          <p:nvPr>
            <p:ph type="body" idx="4"/>
          </p:nvPr>
        </p:nvSpPr>
        <p:spPr>
          <a:xfrm>
            <a:off x="4519613" y="3979233"/>
            <a:ext cx="1278900" cy="1094800"/>
          </a:xfrm>
          <a:prstGeom prst="rect">
            <a:avLst/>
          </a:prstGeom>
        </p:spPr>
        <p:txBody>
          <a:bodyPr spcFirstLastPara="1" wrap="square" lIns="91425" tIns="91425" rIns="91425" bIns="91425" anchor="t" anchorCtr="0">
            <a:noAutofit/>
          </a:bodyPr>
          <a:lstStyle/>
          <a:p>
            <a:pPr marL="0" lvl="0" indent="0">
              <a:spcBef>
                <a:spcPts val="0"/>
              </a:spcBef>
              <a:spcAft>
                <a:spcPts val="1600"/>
              </a:spcAft>
              <a:buNone/>
            </a:pPr>
            <a:r>
              <a:rPr lang="en"/>
              <a:t>How to choose your data storage method</a:t>
            </a:r>
            <a:endParaRPr/>
          </a:p>
        </p:txBody>
      </p:sp>
      <p:sp>
        <p:nvSpPr>
          <p:cNvPr id="280" name="Shape 280"/>
          <p:cNvSpPr txBox="1">
            <a:spLocks noGrp="1"/>
          </p:cNvSpPr>
          <p:nvPr>
            <p:ph type="body" idx="5"/>
          </p:nvPr>
        </p:nvSpPr>
        <p:spPr>
          <a:xfrm>
            <a:off x="6049813" y="3979233"/>
            <a:ext cx="1278900" cy="1094800"/>
          </a:xfrm>
          <a:prstGeom prst="rect">
            <a:avLst/>
          </a:prstGeom>
        </p:spPr>
        <p:txBody>
          <a:bodyPr spcFirstLastPara="1" wrap="square" lIns="91425" tIns="91425" rIns="91425" bIns="91425" anchor="t" anchorCtr="0">
            <a:noAutofit/>
          </a:bodyPr>
          <a:lstStyle/>
          <a:p>
            <a:pPr marL="0" lvl="0" indent="0">
              <a:spcBef>
                <a:spcPts val="0"/>
              </a:spcBef>
              <a:spcAft>
                <a:spcPts val="1600"/>
              </a:spcAft>
              <a:buNone/>
            </a:pPr>
            <a:r>
              <a:rPr lang="en"/>
              <a:t>Advantages of server vs local storage</a:t>
            </a:r>
            <a:endParaRPr/>
          </a:p>
        </p:txBody>
      </p:sp>
      <p:sp>
        <p:nvSpPr>
          <p:cNvPr id="7" name="Slide Number Placeholder 3"/>
          <p:cNvSpPr>
            <a:spLocks noGrp="1"/>
          </p:cNvSpPr>
          <p:nvPr>
            <p:ph type="sldNum" sz="quarter" idx="12"/>
          </p:nvPr>
        </p:nvSpPr>
        <p:spPr>
          <a:xfrm>
            <a:off x="6457950" y="6492875"/>
            <a:ext cx="2057400" cy="365100"/>
          </a:xfrm>
          <a:noFill/>
          <a:ln>
            <a:noFill/>
          </a:ln>
        </p:spPr>
        <p:txBody>
          <a:bodyPr spcFirstLastPara="1" wrap="square" lIns="91425" tIns="45700" rIns="91425" bIns="45700" anchor="b" anchorCtr="0">
            <a:noAutofit/>
          </a:bodyPr>
          <a:lstStyle/>
          <a:p>
            <a:fld id="{F16E087E-0EEA-40F0-966E-38FDF4542AF4}" type="slidenum">
              <a:rPr lang="en-US" sz="1200">
                <a:solidFill>
                  <a:schemeClr val="tx1"/>
                </a:solidFill>
              </a:rPr>
              <a:pPr/>
              <a:t>58</a:t>
            </a:fld>
            <a:endParaRPr lang="en-US" sz="1200" dirty="0">
              <a:solidFill>
                <a:schemeClr val="tx1"/>
              </a:solidFill>
            </a:endParaRPr>
          </a:p>
        </p:txBody>
      </p:sp>
    </p:spTree>
    <p:extLst>
      <p:ext uri="{BB962C8B-B14F-4D97-AF65-F5344CB8AC3E}">
        <p14:creationId xmlns:p14="http://schemas.microsoft.com/office/powerpoint/2010/main" val="144662891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Shape 285"/>
          <p:cNvSpPr txBox="1"/>
          <p:nvPr/>
        </p:nvSpPr>
        <p:spPr>
          <a:xfrm>
            <a:off x="100" y="1221067"/>
            <a:ext cx="9144000" cy="5636800"/>
          </a:xfrm>
          <a:prstGeom prst="rect">
            <a:avLst/>
          </a:prstGeom>
          <a:noFill/>
          <a:ln>
            <a:noFill/>
          </a:ln>
        </p:spPr>
        <p:txBody>
          <a:bodyPr spcFirstLastPara="1" wrap="square" lIns="91425" tIns="91425" rIns="91425" bIns="91425" anchor="t" anchorCtr="0">
            <a:noAutofit/>
          </a:bodyPr>
          <a:lstStyle/>
          <a:p>
            <a:pPr marL="457200" lvl="0" indent="-342900" rtl="0">
              <a:spcBef>
                <a:spcPts val="0"/>
              </a:spcBef>
              <a:spcAft>
                <a:spcPts val="0"/>
              </a:spcAft>
              <a:buClr>
                <a:srgbClr val="1C304A"/>
              </a:buClr>
              <a:buSzPts val="1800"/>
              <a:buFont typeface="Helvetica Neue"/>
              <a:buChar char="●"/>
            </a:pPr>
            <a:r>
              <a:rPr lang="en" sz="1800">
                <a:solidFill>
                  <a:srgbClr val="1C304A"/>
                </a:solidFill>
                <a:latin typeface="Helvetica Neue"/>
                <a:ea typeface="Helvetica Neue"/>
                <a:cs typeface="Helvetica Neue"/>
                <a:sym typeface="Helvetica Neue"/>
              </a:rPr>
              <a:t>Databases are computer systems that manage the storage and querying of datasets.  </a:t>
            </a:r>
            <a:endParaRPr sz="1800">
              <a:solidFill>
                <a:srgbClr val="1C304A"/>
              </a:solidFill>
              <a:latin typeface="Helvetica Neue"/>
              <a:ea typeface="Helvetica Neue"/>
              <a:cs typeface="Helvetica Neue"/>
              <a:sym typeface="Helvetica Neue"/>
            </a:endParaRPr>
          </a:p>
          <a:p>
            <a:pPr marL="0" lvl="0" indent="0" rtl="0">
              <a:spcBef>
                <a:spcPts val="0"/>
              </a:spcBef>
              <a:spcAft>
                <a:spcPts val="0"/>
              </a:spcAft>
              <a:buNone/>
            </a:pPr>
            <a:endParaRPr sz="1800">
              <a:solidFill>
                <a:srgbClr val="1C304A"/>
              </a:solidFill>
              <a:latin typeface="Helvetica Neue"/>
              <a:ea typeface="Helvetica Neue"/>
              <a:cs typeface="Helvetica Neue"/>
              <a:sym typeface="Helvetica Neue"/>
            </a:endParaRPr>
          </a:p>
          <a:p>
            <a:pPr marL="457200" lvl="0" indent="-342900" rtl="0">
              <a:spcBef>
                <a:spcPts val="0"/>
              </a:spcBef>
              <a:spcAft>
                <a:spcPts val="0"/>
              </a:spcAft>
              <a:buClr>
                <a:srgbClr val="1C304A"/>
              </a:buClr>
              <a:buSzPts val="1800"/>
              <a:buFont typeface="Helvetica Neue"/>
              <a:buChar char="●"/>
            </a:pPr>
            <a:r>
              <a:rPr lang="en" sz="1800">
                <a:solidFill>
                  <a:srgbClr val="1C304A"/>
                </a:solidFill>
                <a:latin typeface="Helvetica Neue"/>
                <a:ea typeface="Helvetica Neue"/>
                <a:cs typeface="Helvetica Neue"/>
                <a:sym typeface="Helvetica Neue"/>
              </a:rPr>
              <a:t>They organize data on disk (i.e. hard drive) and provide efficient methods to retrieve information and ensure proper data management and verification.</a:t>
            </a:r>
            <a:endParaRPr sz="1800">
              <a:solidFill>
                <a:srgbClr val="1C304A"/>
              </a:solidFill>
              <a:latin typeface="Helvetica Neue"/>
              <a:ea typeface="Helvetica Neue"/>
              <a:cs typeface="Helvetica Neue"/>
              <a:sym typeface="Helvetica Neue"/>
            </a:endParaRPr>
          </a:p>
          <a:p>
            <a:pPr marL="0" lvl="0" indent="0" rtl="0">
              <a:spcBef>
                <a:spcPts val="0"/>
              </a:spcBef>
              <a:spcAft>
                <a:spcPts val="0"/>
              </a:spcAft>
              <a:buNone/>
            </a:pPr>
            <a:endParaRPr sz="1800">
              <a:solidFill>
                <a:srgbClr val="1C304A"/>
              </a:solidFill>
              <a:latin typeface="Helvetica Neue"/>
              <a:ea typeface="Helvetica Neue"/>
              <a:cs typeface="Helvetica Neue"/>
              <a:sym typeface="Helvetica Neue"/>
            </a:endParaRPr>
          </a:p>
          <a:p>
            <a:pPr marL="457200" lvl="0" indent="-342900" rtl="0">
              <a:spcBef>
                <a:spcPts val="0"/>
              </a:spcBef>
              <a:spcAft>
                <a:spcPts val="0"/>
              </a:spcAft>
              <a:buClr>
                <a:srgbClr val="1C304A"/>
              </a:buClr>
              <a:buSzPts val="1800"/>
              <a:buFont typeface="Helvetica Neue"/>
              <a:buChar char="●"/>
            </a:pPr>
            <a:r>
              <a:rPr lang="en" sz="1800">
                <a:solidFill>
                  <a:srgbClr val="1C304A"/>
                </a:solidFill>
                <a:latin typeface="Helvetica Neue"/>
                <a:ea typeface="Helvetica Neue"/>
                <a:cs typeface="Helvetica Neue"/>
                <a:sym typeface="Helvetica Neue"/>
              </a:rPr>
              <a:t>Typically, retrieval is performed using a query language, a mini programming language with a few basic operators for data transformation. The most common query language is SQL (Structured Query Language).</a:t>
            </a:r>
            <a:endParaRPr sz="1800">
              <a:solidFill>
                <a:srgbClr val="1C304A"/>
              </a:solidFill>
              <a:latin typeface="Helvetica Neue"/>
              <a:ea typeface="Helvetica Neue"/>
              <a:cs typeface="Helvetica Neue"/>
              <a:sym typeface="Helvetica Neue"/>
            </a:endParaRPr>
          </a:p>
          <a:p>
            <a:pPr marL="0" lvl="0" indent="0" rtl="0">
              <a:spcBef>
                <a:spcPts val="0"/>
              </a:spcBef>
              <a:spcAft>
                <a:spcPts val="0"/>
              </a:spcAft>
              <a:buNone/>
            </a:pPr>
            <a:endParaRPr sz="1800">
              <a:solidFill>
                <a:srgbClr val="1C304A"/>
              </a:solidFill>
              <a:latin typeface="Helvetica Neue"/>
              <a:ea typeface="Helvetica Neue"/>
              <a:cs typeface="Helvetica Neue"/>
              <a:sym typeface="Helvetica Neue"/>
            </a:endParaRPr>
          </a:p>
          <a:p>
            <a:pPr marL="457200" lvl="0" indent="-342900" rtl="0">
              <a:spcBef>
                <a:spcPts val="0"/>
              </a:spcBef>
              <a:spcAft>
                <a:spcPts val="0"/>
              </a:spcAft>
              <a:buClr>
                <a:srgbClr val="1C304A"/>
              </a:buClr>
              <a:buSzPts val="1800"/>
              <a:buFont typeface="Helvetica Neue"/>
              <a:buChar char="●"/>
            </a:pPr>
            <a:r>
              <a:rPr lang="en" sz="1800">
                <a:solidFill>
                  <a:srgbClr val="1C304A"/>
                </a:solidFill>
                <a:latin typeface="Helvetica Neue"/>
                <a:ea typeface="Helvetica Neue"/>
                <a:cs typeface="Helvetica Neue"/>
                <a:sym typeface="Helvetica Neue"/>
              </a:rPr>
              <a:t>The most common type of database is the relational database, which is based on links between data entities or concepts. There are also non-relational databases (often referred to as noSQL databases).</a:t>
            </a:r>
            <a:endParaRPr sz="1800">
              <a:solidFill>
                <a:srgbClr val="1C304A"/>
              </a:solidFill>
              <a:latin typeface="Helvetica Neue"/>
              <a:ea typeface="Helvetica Neue"/>
              <a:cs typeface="Helvetica Neue"/>
              <a:sym typeface="Helvetica Neue"/>
            </a:endParaRPr>
          </a:p>
          <a:p>
            <a:pPr marL="0" lvl="0" indent="0" rtl="0">
              <a:spcBef>
                <a:spcPts val="0"/>
              </a:spcBef>
              <a:spcAft>
                <a:spcPts val="0"/>
              </a:spcAft>
              <a:buClr>
                <a:schemeClr val="dk1"/>
              </a:buClr>
              <a:buSzPts val="1100"/>
              <a:buFont typeface="Arial"/>
              <a:buNone/>
            </a:pPr>
            <a:endParaRPr sz="1800">
              <a:solidFill>
                <a:srgbClr val="1C304A"/>
              </a:solidFill>
              <a:latin typeface="Helvetica Neue"/>
              <a:ea typeface="Helvetica Neue"/>
              <a:cs typeface="Helvetica Neue"/>
              <a:sym typeface="Helvetica Neue"/>
            </a:endParaRPr>
          </a:p>
          <a:p>
            <a:pPr marL="0" lvl="0" indent="0" rtl="0">
              <a:spcBef>
                <a:spcPts val="0"/>
              </a:spcBef>
              <a:spcAft>
                <a:spcPts val="0"/>
              </a:spcAft>
              <a:buClr>
                <a:schemeClr val="dk1"/>
              </a:buClr>
              <a:buSzPts val="1100"/>
              <a:buFont typeface="Arial"/>
              <a:buNone/>
            </a:pPr>
            <a:endParaRPr sz="1800">
              <a:solidFill>
                <a:srgbClr val="1C304A"/>
              </a:solidFill>
              <a:latin typeface="Helvetica Neue"/>
              <a:ea typeface="Helvetica Neue"/>
              <a:cs typeface="Helvetica Neue"/>
              <a:sym typeface="Helvetica Neue"/>
            </a:endParaRPr>
          </a:p>
          <a:p>
            <a:pPr marL="0" lvl="0" indent="0" rtl="0">
              <a:spcBef>
                <a:spcPts val="0"/>
              </a:spcBef>
              <a:spcAft>
                <a:spcPts val="0"/>
              </a:spcAft>
              <a:buClr>
                <a:schemeClr val="dk1"/>
              </a:buClr>
              <a:buSzPts val="1100"/>
              <a:buFont typeface="Arial"/>
              <a:buNone/>
            </a:pPr>
            <a:endParaRPr sz="1800">
              <a:solidFill>
                <a:srgbClr val="1C304A"/>
              </a:solidFill>
              <a:latin typeface="Helvetica Neue"/>
              <a:ea typeface="Helvetica Neue"/>
              <a:cs typeface="Helvetica Neue"/>
              <a:sym typeface="Helvetica Neue"/>
            </a:endParaRPr>
          </a:p>
          <a:p>
            <a:pPr marL="0" marR="0" lvl="0" indent="0" algn="l" rtl="0">
              <a:lnSpc>
                <a:spcPct val="100000"/>
              </a:lnSpc>
              <a:spcBef>
                <a:spcPts val="0"/>
              </a:spcBef>
              <a:spcAft>
                <a:spcPts val="0"/>
              </a:spcAft>
              <a:buNone/>
            </a:pPr>
            <a:endParaRPr sz="1800">
              <a:solidFill>
                <a:srgbClr val="333333"/>
              </a:solidFill>
              <a:latin typeface="Helvetica Neue"/>
              <a:ea typeface="Helvetica Neue"/>
              <a:cs typeface="Helvetica Neue"/>
              <a:sym typeface="Helvetica Neue"/>
            </a:endParaRPr>
          </a:p>
        </p:txBody>
      </p:sp>
      <p:sp>
        <p:nvSpPr>
          <p:cNvPr id="286" name="Shape 286"/>
          <p:cNvSpPr txBox="1"/>
          <p:nvPr/>
        </p:nvSpPr>
        <p:spPr>
          <a:xfrm>
            <a:off x="802900" y="100367"/>
            <a:ext cx="6964500" cy="1120800"/>
          </a:xfrm>
          <a:prstGeom prst="rect">
            <a:avLst/>
          </a:prstGeom>
          <a:noFill/>
          <a:ln>
            <a:noFill/>
          </a:ln>
        </p:spPr>
        <p:txBody>
          <a:bodyPr spcFirstLastPara="1" wrap="square" lIns="91425" tIns="91425" rIns="91425" bIns="91425" anchor="t" anchorCtr="0">
            <a:noAutofit/>
          </a:bodyPr>
          <a:lstStyle/>
          <a:p>
            <a:pPr marL="457200" lvl="0" indent="-393700" rtl="0">
              <a:spcBef>
                <a:spcPts val="0"/>
              </a:spcBef>
              <a:spcAft>
                <a:spcPts val="0"/>
              </a:spcAft>
              <a:buSzPts val="2600"/>
              <a:buAutoNum type="arabicPeriod"/>
            </a:pPr>
            <a:r>
              <a:rPr lang="en" sz="2600" b="1">
                <a:solidFill>
                  <a:srgbClr val="1C304A"/>
                </a:solidFill>
                <a:latin typeface="Helvetica Neue"/>
                <a:ea typeface="Helvetica Neue"/>
                <a:cs typeface="Helvetica Neue"/>
                <a:sym typeface="Helvetica Neue"/>
              </a:rPr>
              <a:t>What is a database?</a:t>
            </a:r>
            <a:endParaRPr sz="2600" b="1"/>
          </a:p>
        </p:txBody>
      </p:sp>
      <p:sp>
        <p:nvSpPr>
          <p:cNvPr id="4" name="Slide Number Placeholder 3"/>
          <p:cNvSpPr>
            <a:spLocks noGrp="1"/>
          </p:cNvSpPr>
          <p:nvPr>
            <p:ph type="sldNum" sz="quarter" idx="12"/>
          </p:nvPr>
        </p:nvSpPr>
        <p:spPr>
          <a:xfrm>
            <a:off x="6457950" y="6492875"/>
            <a:ext cx="2057400" cy="365100"/>
          </a:xfrm>
          <a:noFill/>
          <a:ln>
            <a:noFill/>
          </a:ln>
        </p:spPr>
        <p:txBody>
          <a:bodyPr spcFirstLastPara="1" wrap="square" lIns="91425" tIns="45700" rIns="91425" bIns="45700" anchor="b" anchorCtr="0">
            <a:noAutofit/>
          </a:bodyPr>
          <a:lstStyle/>
          <a:p>
            <a:fld id="{F16E087E-0EEA-40F0-966E-38FDF4542AF4}" type="slidenum">
              <a:rPr lang="en-US" sz="1200">
                <a:solidFill>
                  <a:schemeClr val="tx1"/>
                </a:solidFill>
              </a:rPr>
              <a:pPr/>
              <a:t>59</a:t>
            </a:fld>
            <a:endParaRPr lang="en-US" sz="1200" dirty="0">
              <a:solidFill>
                <a:schemeClr val="tx1"/>
              </a:solidFill>
            </a:endParaRPr>
          </a:p>
        </p:txBody>
      </p:sp>
    </p:spTree>
    <p:extLst>
      <p:ext uri="{BB962C8B-B14F-4D97-AF65-F5344CB8AC3E}">
        <p14:creationId xmlns:p14="http://schemas.microsoft.com/office/powerpoint/2010/main" val="33062607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457200" y="685800"/>
            <a:ext cx="8382000" cy="609600"/>
          </a:xfrm>
          <a:prstGeom prst="rect">
            <a:avLst/>
          </a:prstGeom>
        </p:spPr>
        <p:txBody>
          <a:bodyPr>
            <a:noAutofit/>
          </a:bodyPr>
          <a:lstStyle/>
          <a:p>
            <a:pPr algn="r"/>
            <a:r>
              <a:rPr lang="en-US" sz="3200" dirty="0">
                <a:latin typeface="+mj-lt"/>
              </a:rPr>
              <a:t>Performance Management is …</a:t>
            </a:r>
          </a:p>
        </p:txBody>
      </p:sp>
      <p:sp>
        <p:nvSpPr>
          <p:cNvPr id="3" name="Text Placeholder 2"/>
          <p:cNvSpPr>
            <a:spLocks noGrp="1"/>
          </p:cNvSpPr>
          <p:nvPr>
            <p:ph type="body" idx="1"/>
          </p:nvPr>
        </p:nvSpPr>
        <p:spPr>
          <a:xfrm>
            <a:off x="623888" y="1498600"/>
            <a:ext cx="7622645" cy="4591051"/>
          </a:xfrm>
        </p:spPr>
        <p:txBody>
          <a:bodyPr>
            <a:normAutofit/>
          </a:bodyPr>
          <a:lstStyle/>
          <a:p>
            <a:r>
              <a:rPr lang="en-US" sz="2000" dirty="0">
                <a:solidFill>
                  <a:schemeClr val="tx1"/>
                </a:solidFill>
              </a:rPr>
              <a:t>The systematic process of </a:t>
            </a:r>
            <a:r>
              <a:rPr lang="en-US" sz="2000" u="sng" dirty="0">
                <a:solidFill>
                  <a:schemeClr val="tx1"/>
                </a:solidFill>
              </a:rPr>
              <a:t>collecting</a:t>
            </a:r>
            <a:r>
              <a:rPr lang="en-US" sz="2000" dirty="0">
                <a:solidFill>
                  <a:schemeClr val="tx1"/>
                </a:solidFill>
              </a:rPr>
              <a:t>, </a:t>
            </a:r>
            <a:r>
              <a:rPr lang="en-US" sz="2000" u="sng" dirty="0">
                <a:solidFill>
                  <a:schemeClr val="tx1"/>
                </a:solidFill>
              </a:rPr>
              <a:t>analyzing</a:t>
            </a:r>
            <a:r>
              <a:rPr lang="en-US" sz="2000" dirty="0">
                <a:solidFill>
                  <a:schemeClr val="tx1"/>
                </a:solidFill>
              </a:rPr>
              <a:t>, and </a:t>
            </a:r>
            <a:r>
              <a:rPr lang="en-US" sz="2000" u="sng" dirty="0">
                <a:solidFill>
                  <a:schemeClr val="tx1"/>
                </a:solidFill>
              </a:rPr>
              <a:t>using</a:t>
            </a:r>
            <a:r>
              <a:rPr lang="en-US" sz="2000" dirty="0">
                <a:solidFill>
                  <a:schemeClr val="tx1"/>
                </a:solidFill>
              </a:rPr>
              <a:t> performance </a:t>
            </a:r>
            <a:r>
              <a:rPr lang="en-US" sz="2000" dirty="0" smtClean="0">
                <a:solidFill>
                  <a:schemeClr val="tx1"/>
                </a:solidFill>
              </a:rPr>
              <a:t>measurement and </a:t>
            </a:r>
            <a:r>
              <a:rPr lang="en-US" sz="2000" dirty="0">
                <a:solidFill>
                  <a:schemeClr val="tx1"/>
                </a:solidFill>
              </a:rPr>
              <a:t>evaluations to track progress, influence decision making, and improve results</a:t>
            </a: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87360" y="3055327"/>
            <a:ext cx="3695700" cy="2857500"/>
          </a:xfrm>
          <a:prstGeom prst="rect">
            <a:avLst/>
          </a:prstGeom>
        </p:spPr>
      </p:pic>
      <p:sp>
        <p:nvSpPr>
          <p:cNvPr id="5" name="Slide Number Placeholder 3"/>
          <p:cNvSpPr txBox="1">
            <a:spLocks/>
          </p:cNvSpPr>
          <p:nvPr/>
        </p:nvSpPr>
        <p:spPr>
          <a:xfrm>
            <a:off x="6457950" y="6492875"/>
            <a:ext cx="2057400" cy="365100"/>
          </a:xfrm>
          <a:prstGeom prst="rect">
            <a:avLst/>
          </a:prstGeom>
          <a:noFill/>
          <a:ln>
            <a:noFill/>
          </a:ln>
        </p:spPr>
        <p:txBody>
          <a:bodyPr spcFirstLastPara="1" wrap="square" lIns="91425" tIns="45700" rIns="91425" bIns="45700" anchor="b" anchorCtr="0">
            <a:noAutofit/>
          </a:bodyPr>
          <a:lstStyle>
            <a:defPPr marR="0" lvl="0" algn="l" rtl="0">
              <a:lnSpc>
                <a:spcPct val="100000"/>
              </a:lnSpc>
              <a:spcBef>
                <a:spcPts val="0"/>
              </a:spcBef>
              <a:spcAft>
                <a:spcPts val="0"/>
              </a:spcAft>
            </a:defPPr>
            <a:lvl1pPr marL="0" indent="0" algn="r">
              <a:buNone/>
              <a:defRPr sz="1200">
                <a:solidFill>
                  <a:srgbClr val="888888"/>
                </a:solidFill>
              </a:defRPr>
            </a:lvl1pPr>
            <a:lvl2pPr marL="0" indent="0" algn="r">
              <a:buNone/>
              <a:defRPr sz="1200">
                <a:solidFill>
                  <a:srgbClr val="888888"/>
                </a:solidFill>
              </a:defRPr>
            </a:lvl2pPr>
            <a:lvl3pPr marL="0" indent="0" algn="r">
              <a:buNone/>
              <a:defRPr sz="1200">
                <a:solidFill>
                  <a:srgbClr val="888888"/>
                </a:solidFill>
              </a:defRPr>
            </a:lvl3pPr>
            <a:lvl4pPr marL="0" indent="0" algn="r">
              <a:buNone/>
              <a:defRPr sz="1200">
                <a:solidFill>
                  <a:srgbClr val="888888"/>
                </a:solidFill>
              </a:defRPr>
            </a:lvl4pPr>
            <a:lvl5pPr marL="0" indent="0" algn="r">
              <a:buNone/>
              <a:defRPr sz="1200">
                <a:solidFill>
                  <a:srgbClr val="888888"/>
                </a:solidFill>
              </a:defRPr>
            </a:lvl5pPr>
            <a:lvl6pPr marL="0" indent="0" algn="r">
              <a:buNone/>
              <a:defRPr sz="1200">
                <a:solidFill>
                  <a:srgbClr val="888888"/>
                </a:solidFill>
              </a:defRPr>
            </a:lvl6pPr>
            <a:lvl7pPr marL="0" indent="0" algn="r">
              <a:buNone/>
              <a:defRPr sz="1200">
                <a:solidFill>
                  <a:srgbClr val="888888"/>
                </a:solidFill>
              </a:defRPr>
            </a:lvl7pPr>
            <a:lvl8pPr marL="0" indent="0" algn="r">
              <a:buNone/>
              <a:defRPr sz="1200">
                <a:solidFill>
                  <a:srgbClr val="888888"/>
                </a:solidFill>
              </a:defRPr>
            </a:lvl8pPr>
            <a:lvl9pPr marL="0" indent="0" algn="r">
              <a:buNone/>
              <a:defRPr sz="1200">
                <a:solidFill>
                  <a:srgbClr val="888888"/>
                </a:solidFill>
              </a:defRPr>
            </a:lvl9pPr>
          </a:lstStyle>
          <a:p>
            <a:fld id="{F16E087E-0EEA-40F0-966E-38FDF4542AF4}" type="slidenum">
              <a:rPr lang="en-US"/>
              <a:pPr/>
              <a:t>6</a:t>
            </a:fld>
            <a:endParaRPr lang="en-US" dirty="0"/>
          </a:p>
        </p:txBody>
      </p:sp>
    </p:spTree>
    <p:extLst>
      <p:ext uri="{BB962C8B-B14F-4D97-AF65-F5344CB8AC3E}">
        <p14:creationId xmlns:p14="http://schemas.microsoft.com/office/powerpoint/2010/main" val="3410108473"/>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291" name="Shape 291"/>
          <p:cNvSpPr txBox="1"/>
          <p:nvPr/>
        </p:nvSpPr>
        <p:spPr>
          <a:xfrm>
            <a:off x="100" y="1221067"/>
            <a:ext cx="9144000" cy="5636800"/>
          </a:xfrm>
          <a:prstGeom prst="rect">
            <a:avLst/>
          </a:prstGeom>
          <a:noFill/>
          <a:ln>
            <a:noFill/>
          </a:ln>
        </p:spPr>
        <p:txBody>
          <a:bodyPr spcFirstLastPara="1" wrap="square" lIns="91425" tIns="91425" rIns="91425" bIns="91425" anchor="t" anchorCtr="0">
            <a:noAutofit/>
          </a:bodyPr>
          <a:lstStyle/>
          <a:p>
            <a:pPr marL="457200" marR="0" lvl="0" indent="-342900" algn="l" rtl="0">
              <a:lnSpc>
                <a:spcPct val="100000"/>
              </a:lnSpc>
              <a:spcBef>
                <a:spcPts val="0"/>
              </a:spcBef>
              <a:spcAft>
                <a:spcPts val="0"/>
              </a:spcAft>
              <a:buClr>
                <a:srgbClr val="333333"/>
              </a:buClr>
              <a:buSzPts val="1800"/>
              <a:buFont typeface="Helvetica Neue"/>
              <a:buChar char="●"/>
            </a:pPr>
            <a:r>
              <a:rPr lang="en" sz="1800">
                <a:solidFill>
                  <a:srgbClr val="333333"/>
                </a:solidFill>
                <a:latin typeface="Helvetica Neue"/>
                <a:ea typeface="Helvetica Neue"/>
                <a:cs typeface="Helvetica Neue"/>
                <a:sym typeface="Helvetica Neue"/>
              </a:rPr>
              <a:t>You can query data in a database (ask it questions).</a:t>
            </a:r>
            <a:endParaRPr sz="1800">
              <a:solidFill>
                <a:srgbClr val="333333"/>
              </a:solidFill>
              <a:latin typeface="Helvetica Neue"/>
              <a:ea typeface="Helvetica Neue"/>
              <a:cs typeface="Helvetica Neue"/>
              <a:sym typeface="Helvetica Neue"/>
            </a:endParaRPr>
          </a:p>
          <a:p>
            <a:pPr marL="457200" marR="0" lvl="0" indent="-342900" algn="l" rtl="0">
              <a:lnSpc>
                <a:spcPct val="100000"/>
              </a:lnSpc>
              <a:spcBef>
                <a:spcPts val="0"/>
              </a:spcBef>
              <a:spcAft>
                <a:spcPts val="0"/>
              </a:spcAft>
              <a:buClr>
                <a:srgbClr val="333333"/>
              </a:buClr>
              <a:buSzPts val="1800"/>
              <a:buFont typeface="Helvetica Neue"/>
              <a:buChar char="●"/>
            </a:pPr>
            <a:r>
              <a:rPr lang="en" sz="1800">
                <a:solidFill>
                  <a:srgbClr val="333333"/>
                </a:solidFill>
                <a:latin typeface="Helvetica Neue"/>
                <a:ea typeface="Helvetica Neue"/>
                <a:cs typeface="Helvetica Neue"/>
                <a:sym typeface="Helvetica Neue"/>
              </a:rPr>
              <a:t>You can look up data from a database relatively rapidly.</a:t>
            </a:r>
            <a:endParaRPr sz="1800">
              <a:solidFill>
                <a:srgbClr val="333333"/>
              </a:solidFill>
              <a:latin typeface="Helvetica Neue"/>
              <a:ea typeface="Helvetica Neue"/>
              <a:cs typeface="Helvetica Neue"/>
              <a:sym typeface="Helvetica Neue"/>
            </a:endParaRPr>
          </a:p>
          <a:p>
            <a:pPr marL="457200" marR="0" lvl="0" indent="-342900" algn="l" rtl="0">
              <a:lnSpc>
                <a:spcPct val="100000"/>
              </a:lnSpc>
              <a:spcBef>
                <a:spcPts val="0"/>
              </a:spcBef>
              <a:spcAft>
                <a:spcPts val="0"/>
              </a:spcAft>
              <a:buClr>
                <a:srgbClr val="333333"/>
              </a:buClr>
              <a:buSzPts val="1800"/>
              <a:buFont typeface="Helvetica Neue"/>
              <a:buChar char="●"/>
            </a:pPr>
            <a:r>
              <a:rPr lang="en" sz="1800">
                <a:solidFill>
                  <a:srgbClr val="333333"/>
                </a:solidFill>
                <a:latin typeface="Helvetica Neue"/>
                <a:ea typeface="Helvetica Neue"/>
                <a:cs typeface="Helvetica Neue"/>
                <a:sym typeface="Helvetica Neue"/>
              </a:rPr>
              <a:t>You can relate data from two different tables.</a:t>
            </a:r>
            <a:endParaRPr sz="1800">
              <a:solidFill>
                <a:srgbClr val="333333"/>
              </a:solidFill>
              <a:latin typeface="Helvetica Neue"/>
              <a:ea typeface="Helvetica Neue"/>
              <a:cs typeface="Helvetica Neue"/>
              <a:sym typeface="Helvetica Neue"/>
            </a:endParaRPr>
          </a:p>
          <a:p>
            <a:pPr marL="457200" marR="0" lvl="0" indent="-342900" algn="l" rtl="0">
              <a:lnSpc>
                <a:spcPct val="100000"/>
              </a:lnSpc>
              <a:spcBef>
                <a:spcPts val="0"/>
              </a:spcBef>
              <a:spcAft>
                <a:spcPts val="0"/>
              </a:spcAft>
              <a:buClr>
                <a:srgbClr val="333333"/>
              </a:buClr>
              <a:buSzPts val="1800"/>
              <a:buFont typeface="Helvetica Neue"/>
              <a:buChar char="●"/>
            </a:pPr>
            <a:r>
              <a:rPr lang="en" sz="1800">
                <a:solidFill>
                  <a:srgbClr val="333333"/>
                </a:solidFill>
                <a:latin typeface="Helvetica Neue"/>
                <a:ea typeface="Helvetica Neue"/>
                <a:cs typeface="Helvetica Neue"/>
                <a:sym typeface="Helvetica Neue"/>
              </a:rPr>
              <a:t>You can create meaningful reports from data in a database.</a:t>
            </a:r>
            <a:endParaRPr sz="1800">
              <a:solidFill>
                <a:srgbClr val="333333"/>
              </a:solidFill>
              <a:latin typeface="Helvetica Neue"/>
              <a:ea typeface="Helvetica Neue"/>
              <a:cs typeface="Helvetica Neue"/>
              <a:sym typeface="Helvetica Neue"/>
            </a:endParaRPr>
          </a:p>
          <a:p>
            <a:pPr marL="457200" marR="0" lvl="0" indent="-342900" algn="l" rtl="0">
              <a:lnSpc>
                <a:spcPct val="100000"/>
              </a:lnSpc>
              <a:spcBef>
                <a:spcPts val="0"/>
              </a:spcBef>
              <a:spcAft>
                <a:spcPts val="0"/>
              </a:spcAft>
              <a:buClr>
                <a:srgbClr val="333333"/>
              </a:buClr>
              <a:buSzPts val="1800"/>
              <a:buFont typeface="Helvetica Neue"/>
              <a:buChar char="●"/>
            </a:pPr>
            <a:r>
              <a:rPr lang="en" sz="1800">
                <a:solidFill>
                  <a:srgbClr val="333333"/>
                </a:solidFill>
                <a:latin typeface="Helvetica Neue"/>
                <a:ea typeface="Helvetica Neue"/>
                <a:cs typeface="Helvetica Neue"/>
                <a:sym typeface="Helvetica Neue"/>
              </a:rPr>
              <a:t>Your data has a built-in structure to it.</a:t>
            </a:r>
            <a:endParaRPr sz="1800">
              <a:solidFill>
                <a:srgbClr val="333333"/>
              </a:solidFill>
              <a:latin typeface="Helvetica Neue"/>
              <a:ea typeface="Helvetica Neue"/>
              <a:cs typeface="Helvetica Neue"/>
              <a:sym typeface="Helvetica Neue"/>
            </a:endParaRPr>
          </a:p>
          <a:p>
            <a:pPr marL="457200" marR="0" lvl="0" indent="-342900" algn="l" rtl="0">
              <a:lnSpc>
                <a:spcPct val="100000"/>
              </a:lnSpc>
              <a:spcBef>
                <a:spcPts val="0"/>
              </a:spcBef>
              <a:spcAft>
                <a:spcPts val="0"/>
              </a:spcAft>
              <a:buClr>
                <a:srgbClr val="333333"/>
              </a:buClr>
              <a:buSzPts val="1800"/>
              <a:buFont typeface="Helvetica Neue"/>
              <a:buChar char="●"/>
            </a:pPr>
            <a:r>
              <a:rPr lang="en" sz="1800">
                <a:solidFill>
                  <a:srgbClr val="333333"/>
                </a:solidFill>
                <a:latin typeface="Helvetica Neue"/>
                <a:ea typeface="Helvetica Neue"/>
                <a:cs typeface="Helvetica Neue"/>
                <a:sym typeface="Helvetica Neue"/>
              </a:rPr>
              <a:t>Information of a given type is always stored only once.</a:t>
            </a:r>
            <a:endParaRPr sz="1800">
              <a:solidFill>
                <a:srgbClr val="333333"/>
              </a:solidFill>
              <a:latin typeface="Helvetica Neue"/>
              <a:ea typeface="Helvetica Neue"/>
              <a:cs typeface="Helvetica Neue"/>
              <a:sym typeface="Helvetica Neue"/>
            </a:endParaRPr>
          </a:p>
          <a:p>
            <a:pPr marL="457200" marR="0" lvl="0" indent="-342900" algn="l" rtl="0">
              <a:lnSpc>
                <a:spcPct val="100000"/>
              </a:lnSpc>
              <a:spcBef>
                <a:spcPts val="0"/>
              </a:spcBef>
              <a:spcAft>
                <a:spcPts val="0"/>
              </a:spcAft>
              <a:buClr>
                <a:srgbClr val="333333"/>
              </a:buClr>
              <a:buSzPts val="1800"/>
              <a:buFont typeface="Helvetica Neue"/>
              <a:buChar char="●"/>
            </a:pPr>
            <a:r>
              <a:rPr lang="en" sz="1800">
                <a:solidFill>
                  <a:srgbClr val="333333"/>
                </a:solidFill>
                <a:latin typeface="Helvetica Neue"/>
                <a:ea typeface="Helvetica Neue"/>
                <a:cs typeface="Helvetica Neue"/>
                <a:sym typeface="Helvetica Neue"/>
              </a:rPr>
              <a:t>Databases are ACID (Atomicity, Consistency, Isolation, Durability), which guarantees validity even in the event of errors, power failures, etc. </a:t>
            </a:r>
            <a:endParaRPr sz="1800">
              <a:solidFill>
                <a:srgbClr val="333333"/>
              </a:solidFill>
              <a:latin typeface="Helvetica Neue"/>
              <a:ea typeface="Helvetica Neue"/>
              <a:cs typeface="Helvetica Neue"/>
              <a:sym typeface="Helvetica Neue"/>
            </a:endParaRPr>
          </a:p>
          <a:p>
            <a:pPr marL="457200" marR="0" lvl="0" indent="-342900" algn="l" rtl="0">
              <a:lnSpc>
                <a:spcPct val="100000"/>
              </a:lnSpc>
              <a:spcBef>
                <a:spcPts val="0"/>
              </a:spcBef>
              <a:spcAft>
                <a:spcPts val="0"/>
              </a:spcAft>
              <a:buClr>
                <a:srgbClr val="333333"/>
              </a:buClr>
              <a:buSzPts val="1800"/>
              <a:buFont typeface="Helvetica Neue"/>
              <a:buChar char="●"/>
            </a:pPr>
            <a:r>
              <a:rPr lang="en" sz="1800">
                <a:solidFill>
                  <a:srgbClr val="333333"/>
                </a:solidFill>
                <a:latin typeface="Helvetica Neue"/>
                <a:ea typeface="Helvetica Neue"/>
                <a:cs typeface="Helvetica Neue"/>
                <a:sym typeface="Helvetica Neue"/>
              </a:rPr>
              <a:t>Databases are fault-tolerant.</a:t>
            </a:r>
            <a:endParaRPr sz="1800">
              <a:solidFill>
                <a:srgbClr val="333333"/>
              </a:solidFill>
              <a:latin typeface="Helvetica Neue"/>
              <a:ea typeface="Helvetica Neue"/>
              <a:cs typeface="Helvetica Neue"/>
              <a:sym typeface="Helvetica Neue"/>
            </a:endParaRPr>
          </a:p>
          <a:p>
            <a:pPr marL="457200" marR="0" lvl="0" indent="-342900" algn="l" rtl="0">
              <a:lnSpc>
                <a:spcPct val="100000"/>
              </a:lnSpc>
              <a:spcBef>
                <a:spcPts val="0"/>
              </a:spcBef>
              <a:spcAft>
                <a:spcPts val="0"/>
              </a:spcAft>
              <a:buClr>
                <a:srgbClr val="333333"/>
              </a:buClr>
              <a:buSzPts val="1800"/>
              <a:buFont typeface="Helvetica Neue"/>
              <a:buChar char="●"/>
            </a:pPr>
            <a:r>
              <a:rPr lang="en" sz="1800">
                <a:solidFill>
                  <a:srgbClr val="333333"/>
                </a:solidFill>
                <a:latin typeface="Helvetica Neue"/>
                <a:ea typeface="Helvetica Neue"/>
                <a:cs typeface="Helvetica Neue"/>
                <a:sym typeface="Helvetica Neue"/>
              </a:rPr>
              <a:t>Databases can handle very large data sets.</a:t>
            </a:r>
            <a:endParaRPr sz="1800">
              <a:solidFill>
                <a:srgbClr val="333333"/>
              </a:solidFill>
              <a:latin typeface="Helvetica Neue"/>
              <a:ea typeface="Helvetica Neue"/>
              <a:cs typeface="Helvetica Neue"/>
              <a:sym typeface="Helvetica Neue"/>
            </a:endParaRPr>
          </a:p>
          <a:p>
            <a:pPr marL="457200" marR="0" lvl="0" indent="-342900" algn="l" rtl="0">
              <a:lnSpc>
                <a:spcPct val="100000"/>
              </a:lnSpc>
              <a:spcBef>
                <a:spcPts val="0"/>
              </a:spcBef>
              <a:spcAft>
                <a:spcPts val="0"/>
              </a:spcAft>
              <a:buClr>
                <a:srgbClr val="333333"/>
              </a:buClr>
              <a:buSzPts val="1800"/>
              <a:buFont typeface="Helvetica Neue"/>
              <a:buChar char="●"/>
            </a:pPr>
            <a:r>
              <a:rPr lang="en" sz="1800">
                <a:solidFill>
                  <a:srgbClr val="333333"/>
                </a:solidFill>
                <a:latin typeface="Helvetica Neue"/>
                <a:ea typeface="Helvetica Neue"/>
                <a:cs typeface="Helvetica Neue"/>
                <a:sym typeface="Helvetica Neue"/>
              </a:rPr>
              <a:t>Databases are concurrent; multiple users can use them at the same time without corrupting the data.</a:t>
            </a:r>
            <a:endParaRPr sz="1800">
              <a:solidFill>
                <a:srgbClr val="333333"/>
              </a:solidFill>
              <a:latin typeface="Helvetica Neue"/>
              <a:ea typeface="Helvetica Neue"/>
              <a:cs typeface="Helvetica Neue"/>
              <a:sym typeface="Helvetica Neue"/>
            </a:endParaRPr>
          </a:p>
          <a:p>
            <a:pPr marL="457200" marR="0" lvl="0" indent="-342900" algn="l" rtl="0">
              <a:lnSpc>
                <a:spcPct val="100000"/>
              </a:lnSpc>
              <a:spcBef>
                <a:spcPts val="0"/>
              </a:spcBef>
              <a:spcAft>
                <a:spcPts val="0"/>
              </a:spcAft>
              <a:buClr>
                <a:srgbClr val="333333"/>
              </a:buClr>
              <a:buSzPts val="1800"/>
              <a:buFont typeface="Helvetica Neue"/>
              <a:buChar char="●"/>
            </a:pPr>
            <a:r>
              <a:rPr lang="en" sz="1800">
                <a:solidFill>
                  <a:srgbClr val="333333"/>
                </a:solidFill>
                <a:latin typeface="Helvetica Neue"/>
                <a:ea typeface="Helvetica Neue"/>
                <a:cs typeface="Helvetica Neue"/>
                <a:sym typeface="Helvetica Neue"/>
              </a:rPr>
              <a:t>Databases scale well.</a:t>
            </a:r>
            <a:endParaRPr sz="1800">
              <a:solidFill>
                <a:srgbClr val="333333"/>
              </a:solidFill>
              <a:latin typeface="Helvetica Neue"/>
              <a:ea typeface="Helvetica Neue"/>
              <a:cs typeface="Helvetica Neue"/>
              <a:sym typeface="Helvetica Neue"/>
            </a:endParaRPr>
          </a:p>
        </p:txBody>
      </p:sp>
      <p:sp>
        <p:nvSpPr>
          <p:cNvPr id="292" name="Shape 292"/>
          <p:cNvSpPr txBox="1"/>
          <p:nvPr/>
        </p:nvSpPr>
        <p:spPr>
          <a:xfrm>
            <a:off x="802900" y="100367"/>
            <a:ext cx="6964500" cy="112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2600" b="1">
                <a:solidFill>
                  <a:srgbClr val="1C304A"/>
                </a:solidFill>
                <a:latin typeface="Helvetica Neue"/>
                <a:ea typeface="Helvetica Neue"/>
                <a:cs typeface="Helvetica Neue"/>
                <a:sym typeface="Helvetica Neue"/>
              </a:rPr>
              <a:t>2. Benefits of a database</a:t>
            </a:r>
            <a:endParaRPr sz="2600"/>
          </a:p>
        </p:txBody>
      </p:sp>
      <p:sp>
        <p:nvSpPr>
          <p:cNvPr id="4" name="Slide Number Placeholder 3"/>
          <p:cNvSpPr>
            <a:spLocks noGrp="1"/>
          </p:cNvSpPr>
          <p:nvPr>
            <p:ph type="sldNum" sz="quarter" idx="12"/>
          </p:nvPr>
        </p:nvSpPr>
        <p:spPr>
          <a:xfrm>
            <a:off x="6457950" y="6492875"/>
            <a:ext cx="2057400" cy="365100"/>
          </a:xfrm>
          <a:noFill/>
          <a:ln>
            <a:noFill/>
          </a:ln>
        </p:spPr>
        <p:txBody>
          <a:bodyPr spcFirstLastPara="1" wrap="square" lIns="91425" tIns="45700" rIns="91425" bIns="45700" anchor="b" anchorCtr="0">
            <a:noAutofit/>
          </a:bodyPr>
          <a:lstStyle/>
          <a:p>
            <a:fld id="{F16E087E-0EEA-40F0-966E-38FDF4542AF4}" type="slidenum">
              <a:rPr lang="en-US" sz="1200">
                <a:solidFill>
                  <a:schemeClr val="tx1"/>
                </a:solidFill>
              </a:rPr>
              <a:pPr/>
              <a:t>60</a:t>
            </a:fld>
            <a:endParaRPr lang="en-US" sz="1200" dirty="0">
              <a:solidFill>
                <a:schemeClr val="tx1"/>
              </a:solidFill>
            </a:endParaRPr>
          </a:p>
        </p:txBody>
      </p:sp>
    </p:spTree>
    <p:extLst>
      <p:ext uri="{BB962C8B-B14F-4D97-AF65-F5344CB8AC3E}">
        <p14:creationId xmlns:p14="http://schemas.microsoft.com/office/powerpoint/2010/main" val="426874573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Shape 297"/>
          <p:cNvSpPr txBox="1"/>
          <p:nvPr/>
        </p:nvSpPr>
        <p:spPr>
          <a:xfrm>
            <a:off x="100" y="1221067"/>
            <a:ext cx="9144000" cy="5636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b="1">
                <a:solidFill>
                  <a:srgbClr val="333333"/>
                </a:solidFill>
                <a:latin typeface="Helvetica Neue"/>
                <a:ea typeface="Helvetica Neue"/>
                <a:cs typeface="Helvetica Neue"/>
                <a:sym typeface="Helvetica Neue"/>
              </a:rPr>
              <a:t>When to use a relational database (e.g. SQL):</a:t>
            </a:r>
            <a:endParaRPr b="1">
              <a:solidFill>
                <a:srgbClr val="333333"/>
              </a:solidFill>
              <a:latin typeface="Helvetica Neue"/>
              <a:ea typeface="Helvetica Neue"/>
              <a:cs typeface="Helvetica Neue"/>
              <a:sym typeface="Helvetica Neue"/>
            </a:endParaRPr>
          </a:p>
          <a:p>
            <a:pPr marL="457200" marR="0" lvl="0" indent="-317500" algn="l" rtl="0">
              <a:lnSpc>
                <a:spcPct val="100000"/>
              </a:lnSpc>
              <a:spcBef>
                <a:spcPts val="0"/>
              </a:spcBef>
              <a:spcAft>
                <a:spcPts val="0"/>
              </a:spcAft>
              <a:buClr>
                <a:srgbClr val="333333"/>
              </a:buClr>
              <a:buSzPts val="1400"/>
              <a:buFont typeface="Helvetica Neue"/>
              <a:buChar char="●"/>
            </a:pPr>
            <a:r>
              <a:rPr lang="en">
                <a:solidFill>
                  <a:srgbClr val="333333"/>
                </a:solidFill>
                <a:latin typeface="Helvetica Neue"/>
                <a:ea typeface="Helvetica Neue"/>
                <a:cs typeface="Helvetica Neue"/>
                <a:sym typeface="Helvetica Neue"/>
              </a:rPr>
              <a:t>You have relational data</a:t>
            </a:r>
            <a:endParaRPr>
              <a:solidFill>
                <a:srgbClr val="333333"/>
              </a:solidFill>
              <a:latin typeface="Helvetica Neue"/>
              <a:ea typeface="Helvetica Neue"/>
              <a:cs typeface="Helvetica Neue"/>
              <a:sym typeface="Helvetica Neue"/>
            </a:endParaRPr>
          </a:p>
          <a:p>
            <a:pPr marL="457200" marR="0" lvl="0" indent="-317500" algn="l" rtl="0">
              <a:lnSpc>
                <a:spcPct val="100000"/>
              </a:lnSpc>
              <a:spcBef>
                <a:spcPts val="0"/>
              </a:spcBef>
              <a:spcAft>
                <a:spcPts val="0"/>
              </a:spcAft>
              <a:buClr>
                <a:srgbClr val="333333"/>
              </a:buClr>
              <a:buSzPts val="1400"/>
              <a:buFont typeface="Helvetica Neue"/>
              <a:buChar char="●"/>
            </a:pPr>
            <a:r>
              <a:rPr lang="en">
                <a:solidFill>
                  <a:srgbClr val="333333"/>
                </a:solidFill>
                <a:latin typeface="Helvetica Neue"/>
                <a:ea typeface="Helvetica Neue"/>
                <a:cs typeface="Helvetica Neue"/>
                <a:sym typeface="Helvetica Neue"/>
              </a:rPr>
              <a:t>You have large amounts of data and you need to be able to locate relevant information quickly</a:t>
            </a:r>
            <a:endParaRPr>
              <a:solidFill>
                <a:srgbClr val="333333"/>
              </a:solidFill>
              <a:latin typeface="Helvetica Neue"/>
              <a:ea typeface="Helvetica Neue"/>
              <a:cs typeface="Helvetica Neue"/>
              <a:sym typeface="Helvetica Neue"/>
            </a:endParaRPr>
          </a:p>
          <a:p>
            <a:pPr marL="457200" marR="0" lvl="0" indent="-317500" algn="l" rtl="0">
              <a:lnSpc>
                <a:spcPct val="100000"/>
              </a:lnSpc>
              <a:spcBef>
                <a:spcPts val="0"/>
              </a:spcBef>
              <a:spcAft>
                <a:spcPts val="0"/>
              </a:spcAft>
              <a:buClr>
                <a:srgbClr val="333333"/>
              </a:buClr>
              <a:buSzPts val="1400"/>
              <a:buFont typeface="Helvetica Neue"/>
              <a:buChar char="●"/>
            </a:pPr>
            <a:r>
              <a:rPr lang="en">
                <a:solidFill>
                  <a:srgbClr val="333333"/>
                </a:solidFill>
                <a:latin typeface="Helvetica Neue"/>
                <a:ea typeface="Helvetica Neue"/>
                <a:cs typeface="Helvetica Neue"/>
                <a:sym typeface="Helvetica Neue"/>
              </a:rPr>
              <a:t>You need to start worrying about the previous issues identified: scalability, reliability, ACID compliance</a:t>
            </a:r>
            <a:endParaRPr>
              <a:solidFill>
                <a:srgbClr val="333333"/>
              </a:solidFill>
              <a:latin typeface="Helvetica Neue"/>
              <a:ea typeface="Helvetica Neue"/>
              <a:cs typeface="Helvetica Neue"/>
              <a:sym typeface="Helvetica Neue"/>
            </a:endParaRPr>
          </a:p>
          <a:p>
            <a:pPr marL="457200" marR="0" lvl="0" indent="-317500" algn="l" rtl="0">
              <a:lnSpc>
                <a:spcPct val="100000"/>
              </a:lnSpc>
              <a:spcBef>
                <a:spcPts val="0"/>
              </a:spcBef>
              <a:spcAft>
                <a:spcPts val="0"/>
              </a:spcAft>
              <a:buClr>
                <a:srgbClr val="333333"/>
              </a:buClr>
              <a:buSzPts val="1400"/>
              <a:buFont typeface="Helvetica Neue"/>
              <a:buChar char="●"/>
            </a:pPr>
            <a:r>
              <a:rPr lang="en">
                <a:solidFill>
                  <a:srgbClr val="333333"/>
                </a:solidFill>
                <a:latin typeface="Helvetica Neue"/>
                <a:ea typeface="Helvetica Neue"/>
                <a:cs typeface="Helvetica Neue"/>
                <a:sym typeface="Helvetica Neue"/>
              </a:rPr>
              <a:t>You need to use reporting or intelligence tools to work out business problems</a:t>
            </a:r>
            <a:endParaRPr>
              <a:solidFill>
                <a:srgbClr val="333333"/>
              </a:solidFill>
              <a:latin typeface="Helvetica Neue"/>
              <a:ea typeface="Helvetica Neue"/>
              <a:cs typeface="Helvetica Neue"/>
              <a:sym typeface="Helvetica Neue"/>
            </a:endParaRPr>
          </a:p>
          <a:p>
            <a:pPr marL="0" marR="0" lvl="0" indent="0" algn="l" rtl="0">
              <a:lnSpc>
                <a:spcPct val="100000"/>
              </a:lnSpc>
              <a:spcBef>
                <a:spcPts val="0"/>
              </a:spcBef>
              <a:spcAft>
                <a:spcPts val="0"/>
              </a:spcAft>
              <a:buNone/>
            </a:pPr>
            <a:endParaRPr>
              <a:solidFill>
                <a:srgbClr val="333333"/>
              </a:solidFill>
              <a:latin typeface="Helvetica Neue"/>
              <a:ea typeface="Helvetica Neue"/>
              <a:cs typeface="Helvetica Neue"/>
              <a:sym typeface="Helvetica Neue"/>
            </a:endParaRPr>
          </a:p>
          <a:p>
            <a:pPr marL="0" marR="0" lvl="0" indent="0" algn="l" rtl="0">
              <a:lnSpc>
                <a:spcPct val="100000"/>
              </a:lnSpc>
              <a:spcBef>
                <a:spcPts val="0"/>
              </a:spcBef>
              <a:spcAft>
                <a:spcPts val="0"/>
              </a:spcAft>
              <a:buNone/>
            </a:pPr>
            <a:r>
              <a:rPr lang="en" b="1">
                <a:solidFill>
                  <a:srgbClr val="333333"/>
                </a:solidFill>
                <a:latin typeface="Helvetica Neue"/>
                <a:ea typeface="Helvetica Neue"/>
                <a:cs typeface="Helvetica Neue"/>
                <a:sym typeface="Helvetica Neue"/>
              </a:rPr>
              <a:t>When to use a non-relational database (NoSQL)</a:t>
            </a:r>
            <a:endParaRPr b="1">
              <a:solidFill>
                <a:srgbClr val="333333"/>
              </a:solidFill>
              <a:latin typeface="Helvetica Neue"/>
              <a:ea typeface="Helvetica Neue"/>
              <a:cs typeface="Helvetica Neue"/>
              <a:sym typeface="Helvetica Neue"/>
            </a:endParaRPr>
          </a:p>
          <a:p>
            <a:pPr marL="457200" marR="0" lvl="0" indent="-317500" algn="l" rtl="0">
              <a:lnSpc>
                <a:spcPct val="100000"/>
              </a:lnSpc>
              <a:spcBef>
                <a:spcPts val="0"/>
              </a:spcBef>
              <a:spcAft>
                <a:spcPts val="0"/>
              </a:spcAft>
              <a:buClr>
                <a:srgbClr val="333333"/>
              </a:buClr>
              <a:buSzPts val="1400"/>
              <a:buFont typeface="Helvetica Neue"/>
              <a:buChar char="●"/>
            </a:pPr>
            <a:r>
              <a:rPr lang="en">
                <a:solidFill>
                  <a:srgbClr val="333333"/>
                </a:solidFill>
                <a:latin typeface="Helvetica Neue"/>
                <a:ea typeface="Helvetica Neue"/>
                <a:cs typeface="Helvetica Neue"/>
                <a:sym typeface="Helvetica Neue"/>
              </a:rPr>
              <a:t>You have lots of data that needs to be stored which is unstructured</a:t>
            </a:r>
            <a:endParaRPr>
              <a:solidFill>
                <a:srgbClr val="333333"/>
              </a:solidFill>
              <a:latin typeface="Helvetica Neue"/>
              <a:ea typeface="Helvetica Neue"/>
              <a:cs typeface="Helvetica Neue"/>
              <a:sym typeface="Helvetica Neue"/>
            </a:endParaRPr>
          </a:p>
          <a:p>
            <a:pPr marL="457200" marR="0" lvl="0" indent="-317500" algn="l" rtl="0">
              <a:lnSpc>
                <a:spcPct val="100000"/>
              </a:lnSpc>
              <a:spcBef>
                <a:spcPts val="0"/>
              </a:spcBef>
              <a:spcAft>
                <a:spcPts val="0"/>
              </a:spcAft>
              <a:buClr>
                <a:srgbClr val="333333"/>
              </a:buClr>
              <a:buSzPts val="1400"/>
              <a:buFont typeface="Helvetica Neue"/>
              <a:buChar char="●"/>
            </a:pPr>
            <a:r>
              <a:rPr lang="en">
                <a:solidFill>
                  <a:srgbClr val="333333"/>
                </a:solidFill>
                <a:latin typeface="Helvetica Neue"/>
                <a:ea typeface="Helvetica Neue"/>
                <a:cs typeface="Helvetica Neue"/>
                <a:sym typeface="Helvetica Neue"/>
              </a:rPr>
              <a:t>You have scalability and speed needs</a:t>
            </a:r>
            <a:endParaRPr>
              <a:solidFill>
                <a:srgbClr val="333333"/>
              </a:solidFill>
              <a:latin typeface="Helvetica Neue"/>
              <a:ea typeface="Helvetica Neue"/>
              <a:cs typeface="Helvetica Neue"/>
              <a:sym typeface="Helvetica Neue"/>
            </a:endParaRPr>
          </a:p>
          <a:p>
            <a:pPr marL="457200" marR="0" lvl="0" indent="-317500" algn="l" rtl="0">
              <a:lnSpc>
                <a:spcPct val="100000"/>
              </a:lnSpc>
              <a:spcBef>
                <a:spcPts val="0"/>
              </a:spcBef>
              <a:spcAft>
                <a:spcPts val="0"/>
              </a:spcAft>
              <a:buClr>
                <a:srgbClr val="333333"/>
              </a:buClr>
              <a:buSzPts val="1400"/>
              <a:buFont typeface="Helvetica Neue"/>
              <a:buChar char="●"/>
            </a:pPr>
            <a:r>
              <a:rPr lang="en">
                <a:solidFill>
                  <a:srgbClr val="333333"/>
                </a:solidFill>
                <a:latin typeface="Helvetica Neue"/>
                <a:ea typeface="Helvetica Neue"/>
                <a:cs typeface="Helvetica Neue"/>
                <a:sym typeface="Helvetica Neue"/>
              </a:rPr>
              <a:t>You generally don't need to define your schema upfront, which allows for changing requirements </a:t>
            </a:r>
            <a:endParaRPr>
              <a:solidFill>
                <a:srgbClr val="333333"/>
              </a:solidFill>
              <a:latin typeface="Helvetica Neue"/>
              <a:ea typeface="Helvetica Neue"/>
              <a:cs typeface="Helvetica Neue"/>
              <a:sym typeface="Helvetica Neue"/>
            </a:endParaRPr>
          </a:p>
          <a:p>
            <a:pPr marL="0" marR="0" lvl="0" indent="0" algn="l" rtl="0">
              <a:lnSpc>
                <a:spcPct val="100000"/>
              </a:lnSpc>
              <a:spcBef>
                <a:spcPts val="0"/>
              </a:spcBef>
              <a:spcAft>
                <a:spcPts val="0"/>
              </a:spcAft>
              <a:buNone/>
            </a:pPr>
            <a:endParaRPr>
              <a:solidFill>
                <a:srgbClr val="333333"/>
              </a:solidFill>
              <a:latin typeface="Helvetica Neue"/>
              <a:ea typeface="Helvetica Neue"/>
              <a:cs typeface="Helvetica Neue"/>
              <a:sym typeface="Helvetica Neue"/>
            </a:endParaRPr>
          </a:p>
          <a:p>
            <a:pPr marL="0" marR="0" lvl="0" indent="0" algn="l" rtl="0">
              <a:lnSpc>
                <a:spcPct val="100000"/>
              </a:lnSpc>
              <a:spcBef>
                <a:spcPts val="0"/>
              </a:spcBef>
              <a:spcAft>
                <a:spcPts val="0"/>
              </a:spcAft>
              <a:buNone/>
            </a:pPr>
            <a:r>
              <a:rPr lang="en" b="1">
                <a:solidFill>
                  <a:srgbClr val="333333"/>
                </a:solidFill>
                <a:latin typeface="Helvetica Neue"/>
                <a:ea typeface="Helvetica Neue"/>
                <a:cs typeface="Helvetica Neue"/>
                <a:sym typeface="Helvetica Neue"/>
              </a:rPr>
              <a:t>When to use files</a:t>
            </a:r>
            <a:endParaRPr b="1">
              <a:solidFill>
                <a:srgbClr val="333333"/>
              </a:solidFill>
              <a:latin typeface="Helvetica Neue"/>
              <a:ea typeface="Helvetica Neue"/>
              <a:cs typeface="Helvetica Neue"/>
              <a:sym typeface="Helvetica Neue"/>
            </a:endParaRPr>
          </a:p>
          <a:p>
            <a:pPr marL="457200" marR="0" lvl="0" indent="-317500" algn="l" rtl="0">
              <a:lnSpc>
                <a:spcPct val="100000"/>
              </a:lnSpc>
              <a:spcBef>
                <a:spcPts val="0"/>
              </a:spcBef>
              <a:spcAft>
                <a:spcPts val="0"/>
              </a:spcAft>
              <a:buClr>
                <a:srgbClr val="333333"/>
              </a:buClr>
              <a:buSzPts val="1400"/>
              <a:buFont typeface="Helvetica Neue"/>
              <a:buChar char="●"/>
            </a:pPr>
            <a:r>
              <a:rPr lang="en">
                <a:solidFill>
                  <a:srgbClr val="333333"/>
                </a:solidFill>
                <a:latin typeface="Helvetica Neue"/>
                <a:ea typeface="Helvetica Neue"/>
                <a:cs typeface="Helvetica Neue"/>
                <a:sym typeface="Helvetica Neue"/>
              </a:rPr>
              <a:t>You have unstructured data in reasonable amounts that the file system can handle</a:t>
            </a:r>
            <a:endParaRPr>
              <a:solidFill>
                <a:srgbClr val="333333"/>
              </a:solidFill>
              <a:latin typeface="Helvetica Neue"/>
              <a:ea typeface="Helvetica Neue"/>
              <a:cs typeface="Helvetica Neue"/>
              <a:sym typeface="Helvetica Neue"/>
            </a:endParaRPr>
          </a:p>
          <a:p>
            <a:pPr marL="457200" marR="0" lvl="0" indent="-317500" algn="l" rtl="0">
              <a:lnSpc>
                <a:spcPct val="100000"/>
              </a:lnSpc>
              <a:spcBef>
                <a:spcPts val="0"/>
              </a:spcBef>
              <a:spcAft>
                <a:spcPts val="0"/>
              </a:spcAft>
              <a:buClr>
                <a:srgbClr val="333333"/>
              </a:buClr>
              <a:buSzPts val="1400"/>
              <a:buFont typeface="Helvetica Neue"/>
              <a:buChar char="●"/>
            </a:pPr>
            <a:r>
              <a:rPr lang="en">
                <a:solidFill>
                  <a:srgbClr val="333333"/>
                </a:solidFill>
                <a:latin typeface="Helvetica Neue"/>
                <a:ea typeface="Helvetica Neue"/>
                <a:cs typeface="Helvetica Neue"/>
                <a:sym typeface="Helvetica Neue"/>
              </a:rPr>
              <a:t>You don't care about structure, relationships</a:t>
            </a:r>
            <a:endParaRPr>
              <a:solidFill>
                <a:srgbClr val="333333"/>
              </a:solidFill>
              <a:latin typeface="Helvetica Neue"/>
              <a:ea typeface="Helvetica Neue"/>
              <a:cs typeface="Helvetica Neue"/>
              <a:sym typeface="Helvetica Neue"/>
            </a:endParaRPr>
          </a:p>
          <a:p>
            <a:pPr marL="457200" marR="0" lvl="0" indent="-317500" algn="l" rtl="0">
              <a:lnSpc>
                <a:spcPct val="100000"/>
              </a:lnSpc>
              <a:spcBef>
                <a:spcPts val="0"/>
              </a:spcBef>
              <a:spcAft>
                <a:spcPts val="0"/>
              </a:spcAft>
              <a:buClr>
                <a:srgbClr val="333333"/>
              </a:buClr>
              <a:buSzPts val="1400"/>
              <a:buFont typeface="Helvetica Neue"/>
              <a:buChar char="●"/>
            </a:pPr>
            <a:r>
              <a:rPr lang="en">
                <a:solidFill>
                  <a:srgbClr val="333333"/>
                </a:solidFill>
                <a:latin typeface="Helvetica Neue"/>
                <a:ea typeface="Helvetica Neue"/>
                <a:cs typeface="Helvetica Neue"/>
                <a:sym typeface="Helvetica Neue"/>
              </a:rPr>
              <a:t>You don't care about scalability or reliability (although these can be done, depending on the file system)</a:t>
            </a:r>
            <a:endParaRPr>
              <a:solidFill>
                <a:srgbClr val="333333"/>
              </a:solidFill>
              <a:latin typeface="Helvetica Neue"/>
              <a:ea typeface="Helvetica Neue"/>
              <a:cs typeface="Helvetica Neue"/>
              <a:sym typeface="Helvetica Neue"/>
            </a:endParaRPr>
          </a:p>
          <a:p>
            <a:pPr marL="457200" marR="0" lvl="0" indent="-317500" algn="l" rtl="0">
              <a:lnSpc>
                <a:spcPct val="100000"/>
              </a:lnSpc>
              <a:spcBef>
                <a:spcPts val="0"/>
              </a:spcBef>
              <a:spcAft>
                <a:spcPts val="0"/>
              </a:spcAft>
              <a:buClr>
                <a:srgbClr val="333333"/>
              </a:buClr>
              <a:buSzPts val="1400"/>
              <a:buFont typeface="Helvetica Neue"/>
              <a:buChar char="●"/>
            </a:pPr>
            <a:r>
              <a:rPr lang="en">
                <a:solidFill>
                  <a:srgbClr val="333333"/>
                </a:solidFill>
                <a:latin typeface="Helvetica Neue"/>
                <a:ea typeface="Helvetica Neue"/>
                <a:cs typeface="Helvetica Neue"/>
                <a:sym typeface="Helvetica Neue"/>
              </a:rPr>
              <a:t>You don't want or can't deal with the overhead a database will add</a:t>
            </a:r>
            <a:endParaRPr>
              <a:solidFill>
                <a:srgbClr val="333333"/>
              </a:solidFill>
              <a:latin typeface="Helvetica Neue"/>
              <a:ea typeface="Helvetica Neue"/>
              <a:cs typeface="Helvetica Neue"/>
              <a:sym typeface="Helvetica Neue"/>
            </a:endParaRPr>
          </a:p>
          <a:p>
            <a:pPr marL="457200" marR="0" lvl="0" indent="-317500" algn="l" rtl="0">
              <a:lnSpc>
                <a:spcPct val="100000"/>
              </a:lnSpc>
              <a:spcBef>
                <a:spcPts val="0"/>
              </a:spcBef>
              <a:spcAft>
                <a:spcPts val="0"/>
              </a:spcAft>
              <a:buClr>
                <a:srgbClr val="333333"/>
              </a:buClr>
              <a:buSzPts val="1400"/>
              <a:buFont typeface="Helvetica Neue"/>
              <a:buChar char="●"/>
            </a:pPr>
            <a:r>
              <a:rPr lang="en">
                <a:solidFill>
                  <a:srgbClr val="333333"/>
                </a:solidFill>
                <a:latin typeface="Helvetica Neue"/>
                <a:ea typeface="Helvetica Neue"/>
                <a:cs typeface="Helvetica Neue"/>
                <a:sym typeface="Helvetica Neue"/>
              </a:rPr>
              <a:t>You are dealing with structured binary data that belongs in a file system, for example: images, PDFs, documents, etc.</a:t>
            </a:r>
            <a:endParaRPr>
              <a:solidFill>
                <a:srgbClr val="333333"/>
              </a:solidFill>
              <a:latin typeface="Helvetica Neue"/>
              <a:ea typeface="Helvetica Neue"/>
              <a:cs typeface="Helvetica Neue"/>
              <a:sym typeface="Helvetica Neue"/>
            </a:endParaRPr>
          </a:p>
          <a:p>
            <a:pPr marL="0" marR="0" lvl="0" indent="0" algn="l" rtl="0">
              <a:lnSpc>
                <a:spcPct val="100000"/>
              </a:lnSpc>
              <a:spcBef>
                <a:spcPts val="0"/>
              </a:spcBef>
              <a:spcAft>
                <a:spcPts val="0"/>
              </a:spcAft>
              <a:buNone/>
            </a:pPr>
            <a:endParaRPr>
              <a:solidFill>
                <a:srgbClr val="333333"/>
              </a:solidFill>
              <a:latin typeface="Helvetica Neue"/>
              <a:ea typeface="Helvetica Neue"/>
              <a:cs typeface="Helvetica Neue"/>
              <a:sym typeface="Helvetica Neue"/>
            </a:endParaRPr>
          </a:p>
        </p:txBody>
      </p:sp>
      <p:sp>
        <p:nvSpPr>
          <p:cNvPr id="298" name="Shape 298"/>
          <p:cNvSpPr txBox="1"/>
          <p:nvPr/>
        </p:nvSpPr>
        <p:spPr>
          <a:xfrm>
            <a:off x="802900" y="100367"/>
            <a:ext cx="7673700" cy="112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2600" b="1">
                <a:solidFill>
                  <a:srgbClr val="1C304A"/>
                </a:solidFill>
                <a:latin typeface="Helvetica Neue"/>
                <a:ea typeface="Helvetica Neue"/>
                <a:cs typeface="Helvetica Neue"/>
                <a:sym typeface="Helvetica Neue"/>
              </a:rPr>
              <a:t>3. How to choose your data storage method</a:t>
            </a:r>
            <a:endParaRPr sz="2600"/>
          </a:p>
        </p:txBody>
      </p:sp>
      <p:sp>
        <p:nvSpPr>
          <p:cNvPr id="4" name="Slide Number Placeholder 3"/>
          <p:cNvSpPr>
            <a:spLocks noGrp="1"/>
          </p:cNvSpPr>
          <p:nvPr>
            <p:ph type="sldNum" sz="quarter" idx="12"/>
          </p:nvPr>
        </p:nvSpPr>
        <p:spPr>
          <a:xfrm>
            <a:off x="6457950" y="6492875"/>
            <a:ext cx="2057400" cy="365100"/>
          </a:xfrm>
          <a:noFill/>
          <a:ln>
            <a:noFill/>
          </a:ln>
        </p:spPr>
        <p:txBody>
          <a:bodyPr spcFirstLastPara="1" wrap="square" lIns="91425" tIns="45700" rIns="91425" bIns="45700" anchor="b" anchorCtr="0">
            <a:noAutofit/>
          </a:bodyPr>
          <a:lstStyle/>
          <a:p>
            <a:fld id="{F16E087E-0EEA-40F0-966E-38FDF4542AF4}" type="slidenum">
              <a:rPr lang="en-US" sz="1200">
                <a:solidFill>
                  <a:schemeClr val="tx1"/>
                </a:solidFill>
              </a:rPr>
              <a:pPr/>
              <a:t>61</a:t>
            </a:fld>
            <a:endParaRPr lang="en-US" sz="1200" dirty="0">
              <a:solidFill>
                <a:schemeClr val="tx1"/>
              </a:solidFill>
            </a:endParaRPr>
          </a:p>
        </p:txBody>
      </p:sp>
    </p:spTree>
    <p:extLst>
      <p:ext uri="{BB962C8B-B14F-4D97-AF65-F5344CB8AC3E}">
        <p14:creationId xmlns:p14="http://schemas.microsoft.com/office/powerpoint/2010/main" val="144227640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Shape 303"/>
          <p:cNvSpPr txBox="1"/>
          <p:nvPr/>
        </p:nvSpPr>
        <p:spPr>
          <a:xfrm>
            <a:off x="100" y="1221067"/>
            <a:ext cx="9144000" cy="5636800"/>
          </a:xfrm>
          <a:prstGeom prst="rect">
            <a:avLst/>
          </a:prstGeom>
          <a:noFill/>
          <a:ln>
            <a:noFill/>
          </a:ln>
        </p:spPr>
        <p:txBody>
          <a:bodyPr spcFirstLastPara="1" wrap="square" lIns="91425" tIns="91425" rIns="91425" bIns="91425" anchor="t" anchorCtr="0">
            <a:noAutofit/>
          </a:bodyPr>
          <a:lstStyle/>
          <a:p>
            <a:pPr marL="457200" marR="0" lvl="0" indent="-323850" algn="l" rtl="0">
              <a:lnSpc>
                <a:spcPct val="100000"/>
              </a:lnSpc>
              <a:spcBef>
                <a:spcPts val="0"/>
              </a:spcBef>
              <a:spcAft>
                <a:spcPts val="0"/>
              </a:spcAft>
              <a:buClr>
                <a:srgbClr val="333333"/>
              </a:buClr>
              <a:buSzPts val="1500"/>
              <a:buFont typeface="Helvetica Neue"/>
              <a:buChar char="●"/>
            </a:pPr>
            <a:r>
              <a:rPr lang="en" sz="1500" b="1">
                <a:solidFill>
                  <a:srgbClr val="333333"/>
                </a:solidFill>
                <a:latin typeface="Helvetica Neue"/>
                <a:ea typeface="Helvetica Neue"/>
                <a:cs typeface="Helvetica Neue"/>
                <a:sym typeface="Helvetica Neue"/>
              </a:rPr>
              <a:t>Efficiency: </a:t>
            </a:r>
            <a:r>
              <a:rPr lang="en" sz="1500">
                <a:solidFill>
                  <a:srgbClr val="333333"/>
                </a:solidFill>
                <a:latin typeface="Helvetica Neue"/>
                <a:ea typeface="Helvetica Neue"/>
                <a:cs typeface="Helvetica Neue"/>
                <a:sym typeface="Helvetica Neue"/>
              </a:rPr>
              <a:t>By storing your data in a server, you save disk space. Storing locally consumes disk space. Working with large datasets might be impossible if local memory limits are low.</a:t>
            </a:r>
            <a:endParaRPr sz="1500">
              <a:solidFill>
                <a:srgbClr val="333333"/>
              </a:solidFill>
              <a:latin typeface="Helvetica Neue"/>
              <a:ea typeface="Helvetica Neue"/>
              <a:cs typeface="Helvetica Neue"/>
              <a:sym typeface="Helvetica Neue"/>
            </a:endParaRPr>
          </a:p>
          <a:p>
            <a:pPr marL="0" marR="0" lvl="0" indent="0" algn="l" rtl="0">
              <a:lnSpc>
                <a:spcPct val="100000"/>
              </a:lnSpc>
              <a:spcBef>
                <a:spcPts val="0"/>
              </a:spcBef>
              <a:spcAft>
                <a:spcPts val="0"/>
              </a:spcAft>
              <a:buClr>
                <a:schemeClr val="dk1"/>
              </a:buClr>
              <a:buSzPts val="1100"/>
              <a:buFont typeface="Arial"/>
              <a:buNone/>
            </a:pPr>
            <a:endParaRPr sz="1500" b="1">
              <a:solidFill>
                <a:srgbClr val="333333"/>
              </a:solidFill>
              <a:latin typeface="Helvetica Neue"/>
              <a:ea typeface="Helvetica Neue"/>
              <a:cs typeface="Helvetica Neue"/>
              <a:sym typeface="Helvetica Neue"/>
            </a:endParaRPr>
          </a:p>
          <a:p>
            <a:pPr marL="457200" marR="0" lvl="0" indent="-323850" algn="l" rtl="0">
              <a:lnSpc>
                <a:spcPct val="100000"/>
              </a:lnSpc>
              <a:spcBef>
                <a:spcPts val="0"/>
              </a:spcBef>
              <a:spcAft>
                <a:spcPts val="0"/>
              </a:spcAft>
              <a:buClr>
                <a:srgbClr val="333333"/>
              </a:buClr>
              <a:buSzPts val="1500"/>
              <a:buFont typeface="Helvetica Neue"/>
              <a:buChar char="●"/>
            </a:pPr>
            <a:r>
              <a:rPr lang="en" sz="1500" b="1">
                <a:solidFill>
                  <a:srgbClr val="333333"/>
                </a:solidFill>
                <a:latin typeface="Helvetica Neue"/>
                <a:ea typeface="Helvetica Neue"/>
                <a:cs typeface="Helvetica Neue"/>
                <a:sym typeface="Helvetica Neue"/>
              </a:rPr>
              <a:t>Accessibility: </a:t>
            </a:r>
            <a:r>
              <a:rPr lang="en" sz="1500">
                <a:solidFill>
                  <a:srgbClr val="333333"/>
                </a:solidFill>
                <a:latin typeface="Helvetica Neue"/>
                <a:ea typeface="Helvetica Neue"/>
                <a:cs typeface="Helvetica Neue"/>
                <a:sym typeface="Helvetica Neue"/>
              </a:rPr>
              <a:t>If you’re server allows it, you can connect to your data anywhere in the world. If you’re data is local, you have to manually share it and then manage version control.</a:t>
            </a:r>
            <a:endParaRPr sz="1500">
              <a:solidFill>
                <a:srgbClr val="333333"/>
              </a:solidFill>
              <a:latin typeface="Helvetica Neue"/>
              <a:ea typeface="Helvetica Neue"/>
              <a:cs typeface="Helvetica Neue"/>
              <a:sym typeface="Helvetica Neue"/>
            </a:endParaRPr>
          </a:p>
          <a:p>
            <a:pPr marL="0" marR="0" lvl="0" indent="0" algn="l" rtl="0">
              <a:lnSpc>
                <a:spcPct val="100000"/>
              </a:lnSpc>
              <a:spcBef>
                <a:spcPts val="0"/>
              </a:spcBef>
              <a:spcAft>
                <a:spcPts val="0"/>
              </a:spcAft>
              <a:buClr>
                <a:schemeClr val="dk1"/>
              </a:buClr>
              <a:buSzPts val="1100"/>
              <a:buFont typeface="Arial"/>
              <a:buNone/>
            </a:pPr>
            <a:endParaRPr sz="1500" b="1">
              <a:solidFill>
                <a:srgbClr val="333333"/>
              </a:solidFill>
              <a:latin typeface="Helvetica Neue"/>
              <a:ea typeface="Helvetica Neue"/>
              <a:cs typeface="Helvetica Neue"/>
              <a:sym typeface="Helvetica Neue"/>
            </a:endParaRPr>
          </a:p>
          <a:p>
            <a:pPr marL="457200" marR="0" lvl="0" indent="-323850" algn="l" rtl="0">
              <a:lnSpc>
                <a:spcPct val="100000"/>
              </a:lnSpc>
              <a:spcBef>
                <a:spcPts val="0"/>
              </a:spcBef>
              <a:spcAft>
                <a:spcPts val="0"/>
              </a:spcAft>
              <a:buClr>
                <a:srgbClr val="333333"/>
              </a:buClr>
              <a:buSzPts val="1500"/>
              <a:buFont typeface="Helvetica Neue"/>
              <a:buChar char="●"/>
            </a:pPr>
            <a:r>
              <a:rPr lang="en" sz="1500" b="1">
                <a:solidFill>
                  <a:srgbClr val="333333"/>
                </a:solidFill>
                <a:latin typeface="Helvetica Neue"/>
                <a:ea typeface="Helvetica Neue"/>
                <a:cs typeface="Helvetica Neue"/>
                <a:sym typeface="Helvetica Neue"/>
              </a:rPr>
              <a:t>Safety: </a:t>
            </a:r>
            <a:r>
              <a:rPr lang="en" sz="1500">
                <a:solidFill>
                  <a:srgbClr val="333333"/>
                </a:solidFill>
                <a:latin typeface="Helvetica Neue"/>
                <a:ea typeface="Helvetica Neue"/>
                <a:cs typeface="Helvetica Neue"/>
                <a:sym typeface="Helvetica Neue"/>
              </a:rPr>
              <a:t>Local hard drives are often more vulnerable to data loss through accidental file deletion, viruses, mechanical damages, power failure, and theft. Servers are less vulnerable.</a:t>
            </a:r>
            <a:endParaRPr sz="1500">
              <a:solidFill>
                <a:srgbClr val="333333"/>
              </a:solidFill>
              <a:latin typeface="Helvetica Neue"/>
              <a:ea typeface="Helvetica Neue"/>
              <a:cs typeface="Helvetica Neue"/>
              <a:sym typeface="Helvetica Neue"/>
            </a:endParaRPr>
          </a:p>
          <a:p>
            <a:pPr marL="0" marR="0" lvl="0" indent="0" algn="l" rtl="0">
              <a:lnSpc>
                <a:spcPct val="100000"/>
              </a:lnSpc>
              <a:spcBef>
                <a:spcPts val="0"/>
              </a:spcBef>
              <a:spcAft>
                <a:spcPts val="0"/>
              </a:spcAft>
              <a:buClr>
                <a:schemeClr val="dk1"/>
              </a:buClr>
              <a:buSzPts val="1100"/>
              <a:buFont typeface="Arial"/>
              <a:buNone/>
            </a:pPr>
            <a:endParaRPr sz="1500" b="1">
              <a:solidFill>
                <a:srgbClr val="333333"/>
              </a:solidFill>
              <a:latin typeface="Helvetica Neue"/>
              <a:ea typeface="Helvetica Neue"/>
              <a:cs typeface="Helvetica Neue"/>
              <a:sym typeface="Helvetica Neue"/>
            </a:endParaRPr>
          </a:p>
          <a:p>
            <a:pPr marL="457200" marR="0" lvl="0" indent="-323850" algn="l" rtl="0">
              <a:lnSpc>
                <a:spcPct val="100000"/>
              </a:lnSpc>
              <a:spcBef>
                <a:spcPts val="0"/>
              </a:spcBef>
              <a:spcAft>
                <a:spcPts val="0"/>
              </a:spcAft>
              <a:buClr>
                <a:srgbClr val="333333"/>
              </a:buClr>
              <a:buSzPts val="1500"/>
              <a:buFont typeface="Helvetica Neue"/>
              <a:buChar char="●"/>
            </a:pPr>
            <a:r>
              <a:rPr lang="en" sz="1500" b="1">
                <a:solidFill>
                  <a:srgbClr val="333333"/>
                </a:solidFill>
                <a:latin typeface="Helvetica Neue"/>
                <a:ea typeface="Helvetica Neue"/>
                <a:cs typeface="Helvetica Neue"/>
                <a:sym typeface="Helvetica Neue"/>
              </a:rPr>
              <a:t>Security: </a:t>
            </a:r>
            <a:r>
              <a:rPr lang="en" sz="1500">
                <a:solidFill>
                  <a:srgbClr val="333333"/>
                </a:solidFill>
                <a:latin typeface="Helvetica Neue"/>
                <a:ea typeface="Helvetica Neue"/>
                <a:cs typeface="Helvetica Neue"/>
                <a:sym typeface="Helvetica Neue"/>
              </a:rPr>
              <a:t>Security measures are applied across a server no matter who is accessing the data. Multiple instances of local storage present multiple targets, each with varying levels of security. </a:t>
            </a:r>
            <a:endParaRPr sz="1500">
              <a:solidFill>
                <a:srgbClr val="333333"/>
              </a:solidFill>
              <a:latin typeface="Helvetica Neue"/>
              <a:ea typeface="Helvetica Neue"/>
              <a:cs typeface="Helvetica Neue"/>
              <a:sym typeface="Helvetica Neue"/>
            </a:endParaRPr>
          </a:p>
          <a:p>
            <a:pPr marL="0" marR="0" lvl="0" indent="0" algn="l" rtl="0">
              <a:lnSpc>
                <a:spcPct val="100000"/>
              </a:lnSpc>
              <a:spcBef>
                <a:spcPts val="0"/>
              </a:spcBef>
              <a:spcAft>
                <a:spcPts val="0"/>
              </a:spcAft>
              <a:buNone/>
            </a:pPr>
            <a:endParaRPr sz="1500" b="1">
              <a:solidFill>
                <a:srgbClr val="333333"/>
              </a:solidFill>
              <a:latin typeface="Helvetica Neue"/>
              <a:ea typeface="Helvetica Neue"/>
              <a:cs typeface="Helvetica Neue"/>
              <a:sym typeface="Helvetica Neue"/>
            </a:endParaRPr>
          </a:p>
          <a:p>
            <a:pPr marL="457200" marR="0" lvl="0" indent="-323850" algn="l" rtl="0">
              <a:lnSpc>
                <a:spcPct val="100000"/>
              </a:lnSpc>
              <a:spcBef>
                <a:spcPts val="0"/>
              </a:spcBef>
              <a:spcAft>
                <a:spcPts val="0"/>
              </a:spcAft>
              <a:buClr>
                <a:srgbClr val="333333"/>
              </a:buClr>
              <a:buSzPts val="1500"/>
              <a:buFont typeface="Helvetica Neue"/>
              <a:buChar char="●"/>
            </a:pPr>
            <a:r>
              <a:rPr lang="en" sz="1500" b="1">
                <a:solidFill>
                  <a:srgbClr val="333333"/>
                </a:solidFill>
                <a:latin typeface="Helvetica Neue"/>
                <a:ea typeface="Helvetica Neue"/>
                <a:cs typeface="Helvetica Neue"/>
                <a:sym typeface="Helvetica Neue"/>
              </a:rPr>
              <a:t>Collaboration: </a:t>
            </a:r>
            <a:r>
              <a:rPr lang="en" sz="1500">
                <a:solidFill>
                  <a:srgbClr val="333333"/>
                </a:solidFill>
                <a:latin typeface="Helvetica Neue"/>
                <a:ea typeface="Helvetica Neue"/>
                <a:cs typeface="Helvetica Neue"/>
                <a:sym typeface="Helvetica Neue"/>
              </a:rPr>
              <a:t>Servers are designed to be accessed from multiple points and administrators can set role-based permissions. With local files, you cannot control who has access once you email the file.</a:t>
            </a:r>
            <a:endParaRPr sz="1500">
              <a:solidFill>
                <a:srgbClr val="333333"/>
              </a:solidFill>
              <a:latin typeface="Helvetica Neue"/>
              <a:ea typeface="Helvetica Neue"/>
              <a:cs typeface="Helvetica Neue"/>
              <a:sym typeface="Helvetica Neue"/>
            </a:endParaRPr>
          </a:p>
          <a:p>
            <a:pPr marL="0" marR="0" lvl="0" indent="0" algn="l" rtl="0">
              <a:lnSpc>
                <a:spcPct val="100000"/>
              </a:lnSpc>
              <a:spcBef>
                <a:spcPts val="0"/>
              </a:spcBef>
              <a:spcAft>
                <a:spcPts val="0"/>
              </a:spcAft>
              <a:buClr>
                <a:schemeClr val="dk1"/>
              </a:buClr>
              <a:buSzPts val="1100"/>
              <a:buFont typeface="Arial"/>
              <a:buNone/>
            </a:pPr>
            <a:endParaRPr sz="1500" b="1">
              <a:solidFill>
                <a:srgbClr val="333333"/>
              </a:solidFill>
              <a:latin typeface="Helvetica Neue"/>
              <a:ea typeface="Helvetica Neue"/>
              <a:cs typeface="Helvetica Neue"/>
              <a:sym typeface="Helvetica Neue"/>
            </a:endParaRPr>
          </a:p>
          <a:p>
            <a:pPr marL="457200" marR="0" lvl="0" indent="-323850" algn="l" rtl="0">
              <a:lnSpc>
                <a:spcPct val="100000"/>
              </a:lnSpc>
              <a:spcBef>
                <a:spcPts val="0"/>
              </a:spcBef>
              <a:spcAft>
                <a:spcPts val="0"/>
              </a:spcAft>
              <a:buClr>
                <a:srgbClr val="333333"/>
              </a:buClr>
              <a:buSzPts val="1500"/>
              <a:buFont typeface="Helvetica Neue"/>
              <a:buChar char="●"/>
            </a:pPr>
            <a:r>
              <a:rPr lang="en" sz="1500" b="1">
                <a:solidFill>
                  <a:srgbClr val="333333"/>
                </a:solidFill>
                <a:latin typeface="Helvetica Neue"/>
                <a:ea typeface="Helvetica Neue"/>
                <a:cs typeface="Helvetica Neue"/>
                <a:sym typeface="Helvetica Neue"/>
              </a:rPr>
              <a:t>Recovery: </a:t>
            </a:r>
            <a:r>
              <a:rPr lang="en" sz="1500">
                <a:solidFill>
                  <a:srgbClr val="333333"/>
                </a:solidFill>
                <a:latin typeface="Helvetica Neue"/>
                <a:ea typeface="Helvetica Neue"/>
                <a:cs typeface="Helvetica Neue"/>
                <a:sym typeface="Helvetica Neue"/>
              </a:rPr>
              <a:t>Server storage has more advanced means for data recovery. </a:t>
            </a:r>
            <a:endParaRPr sz="1500" b="1">
              <a:solidFill>
                <a:srgbClr val="333333"/>
              </a:solidFill>
              <a:latin typeface="Helvetica Neue"/>
              <a:ea typeface="Helvetica Neue"/>
              <a:cs typeface="Helvetica Neue"/>
              <a:sym typeface="Helvetica Neue"/>
            </a:endParaRPr>
          </a:p>
        </p:txBody>
      </p:sp>
      <p:sp>
        <p:nvSpPr>
          <p:cNvPr id="304" name="Shape 304"/>
          <p:cNvSpPr txBox="1"/>
          <p:nvPr/>
        </p:nvSpPr>
        <p:spPr>
          <a:xfrm>
            <a:off x="802900" y="100367"/>
            <a:ext cx="7673700" cy="112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2600" b="1">
                <a:solidFill>
                  <a:srgbClr val="1C304A"/>
                </a:solidFill>
                <a:latin typeface="Helvetica Neue"/>
                <a:ea typeface="Helvetica Neue"/>
                <a:cs typeface="Helvetica Neue"/>
                <a:sym typeface="Helvetica Neue"/>
              </a:rPr>
              <a:t>4. Advantages of server vs local storage</a:t>
            </a:r>
            <a:endParaRPr sz="2600"/>
          </a:p>
        </p:txBody>
      </p:sp>
      <p:sp>
        <p:nvSpPr>
          <p:cNvPr id="4" name="Slide Number Placeholder 3"/>
          <p:cNvSpPr>
            <a:spLocks noGrp="1"/>
          </p:cNvSpPr>
          <p:nvPr>
            <p:ph type="sldNum" sz="quarter" idx="12"/>
          </p:nvPr>
        </p:nvSpPr>
        <p:spPr>
          <a:xfrm>
            <a:off x="6457950" y="6492875"/>
            <a:ext cx="2057400" cy="365100"/>
          </a:xfrm>
          <a:noFill/>
          <a:ln>
            <a:noFill/>
          </a:ln>
        </p:spPr>
        <p:txBody>
          <a:bodyPr spcFirstLastPara="1" wrap="square" lIns="91425" tIns="45700" rIns="91425" bIns="45700" anchor="b" anchorCtr="0">
            <a:noAutofit/>
          </a:bodyPr>
          <a:lstStyle/>
          <a:p>
            <a:fld id="{F16E087E-0EEA-40F0-966E-38FDF4542AF4}" type="slidenum">
              <a:rPr lang="en-US" sz="1200">
                <a:solidFill>
                  <a:schemeClr val="tx1"/>
                </a:solidFill>
              </a:rPr>
              <a:pPr/>
              <a:t>62</a:t>
            </a:fld>
            <a:endParaRPr lang="en-US" sz="1200" dirty="0">
              <a:solidFill>
                <a:schemeClr val="tx1"/>
              </a:solidFill>
            </a:endParaRPr>
          </a:p>
        </p:txBody>
      </p:sp>
    </p:spTree>
    <p:extLst>
      <p:ext uri="{BB962C8B-B14F-4D97-AF65-F5344CB8AC3E}">
        <p14:creationId xmlns:p14="http://schemas.microsoft.com/office/powerpoint/2010/main" val="424320018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308"/>
        <p:cNvGrpSpPr/>
        <p:nvPr/>
      </p:nvGrpSpPr>
      <p:grpSpPr>
        <a:xfrm>
          <a:off x="0" y="0"/>
          <a:ext cx="0" cy="0"/>
          <a:chOff x="0" y="0"/>
          <a:chExt cx="0" cy="0"/>
        </a:xfrm>
      </p:grpSpPr>
      <p:pic>
        <p:nvPicPr>
          <p:cNvPr id="309" name="Shape 309" descr="thin-0712_user_profile_avatar_girl_woman_female.png"/>
          <p:cNvPicPr preferRelativeResize="0"/>
          <p:nvPr/>
        </p:nvPicPr>
        <p:blipFill>
          <a:blip r:embed="rId3">
            <a:alphaModFix/>
          </a:blip>
          <a:stretch>
            <a:fillRect/>
          </a:stretch>
        </p:blipFill>
        <p:spPr>
          <a:xfrm>
            <a:off x="1071029" y="1255326"/>
            <a:ext cx="510958" cy="601287"/>
          </a:xfrm>
          <a:prstGeom prst="rect">
            <a:avLst/>
          </a:prstGeom>
          <a:noFill/>
          <a:ln>
            <a:noFill/>
          </a:ln>
        </p:spPr>
      </p:pic>
      <p:pic>
        <p:nvPicPr>
          <p:cNvPr id="310" name="Shape 310" descr="thin-0711_young_boy_user_profile_avatar_man_male.png"/>
          <p:cNvPicPr preferRelativeResize="0"/>
          <p:nvPr/>
        </p:nvPicPr>
        <p:blipFill>
          <a:blip r:embed="rId4">
            <a:alphaModFix/>
          </a:blip>
          <a:stretch>
            <a:fillRect/>
          </a:stretch>
        </p:blipFill>
        <p:spPr>
          <a:xfrm>
            <a:off x="1071028" y="1971883"/>
            <a:ext cx="510958" cy="601287"/>
          </a:xfrm>
          <a:prstGeom prst="rect">
            <a:avLst/>
          </a:prstGeom>
          <a:noFill/>
          <a:ln>
            <a:noFill/>
          </a:ln>
        </p:spPr>
      </p:pic>
      <p:pic>
        <p:nvPicPr>
          <p:cNvPr id="311" name="Shape 311" descr="thin-0710_business_tie_user_profile_avatar_man_male.png"/>
          <p:cNvPicPr preferRelativeResize="0"/>
          <p:nvPr/>
        </p:nvPicPr>
        <p:blipFill>
          <a:blip r:embed="rId5">
            <a:alphaModFix/>
          </a:blip>
          <a:stretch>
            <a:fillRect/>
          </a:stretch>
        </p:blipFill>
        <p:spPr>
          <a:xfrm>
            <a:off x="1071023" y="2706370"/>
            <a:ext cx="510958" cy="601287"/>
          </a:xfrm>
          <a:prstGeom prst="rect">
            <a:avLst/>
          </a:prstGeom>
          <a:noFill/>
          <a:ln>
            <a:noFill/>
          </a:ln>
        </p:spPr>
      </p:pic>
      <p:pic>
        <p:nvPicPr>
          <p:cNvPr id="312" name="Shape 312" descr="thin-0020_ipad_reading_mobile.png"/>
          <p:cNvPicPr preferRelativeResize="0"/>
          <p:nvPr/>
        </p:nvPicPr>
        <p:blipFill>
          <a:blip r:embed="rId6">
            <a:alphaModFix/>
          </a:blip>
          <a:stretch>
            <a:fillRect/>
          </a:stretch>
        </p:blipFill>
        <p:spPr>
          <a:xfrm>
            <a:off x="7104034" y="1127756"/>
            <a:ext cx="874548" cy="1141325"/>
          </a:xfrm>
          <a:prstGeom prst="rect">
            <a:avLst/>
          </a:prstGeom>
          <a:noFill/>
          <a:ln>
            <a:noFill/>
          </a:ln>
        </p:spPr>
      </p:pic>
      <p:pic>
        <p:nvPicPr>
          <p:cNvPr id="313" name="Shape 313" descr="thin-0070_paper_role.png"/>
          <p:cNvPicPr preferRelativeResize="0"/>
          <p:nvPr/>
        </p:nvPicPr>
        <p:blipFill>
          <a:blip r:embed="rId7">
            <a:alphaModFix/>
          </a:blip>
          <a:stretch>
            <a:fillRect/>
          </a:stretch>
        </p:blipFill>
        <p:spPr>
          <a:xfrm>
            <a:off x="2005547" y="1387123"/>
            <a:ext cx="293723" cy="322837"/>
          </a:xfrm>
          <a:prstGeom prst="rect">
            <a:avLst/>
          </a:prstGeom>
          <a:noFill/>
          <a:ln>
            <a:noFill/>
          </a:ln>
        </p:spPr>
      </p:pic>
      <p:pic>
        <p:nvPicPr>
          <p:cNvPr id="314" name="Shape 314" descr="thin-0207_list_checkbox_todo_done.png"/>
          <p:cNvPicPr preferRelativeResize="0"/>
          <p:nvPr/>
        </p:nvPicPr>
        <p:blipFill>
          <a:blip r:embed="rId8">
            <a:alphaModFix/>
          </a:blip>
          <a:stretch>
            <a:fillRect/>
          </a:stretch>
        </p:blipFill>
        <p:spPr>
          <a:xfrm>
            <a:off x="2299270" y="1392914"/>
            <a:ext cx="293723" cy="311239"/>
          </a:xfrm>
          <a:prstGeom prst="rect">
            <a:avLst/>
          </a:prstGeom>
          <a:noFill/>
          <a:ln>
            <a:noFill/>
          </a:ln>
        </p:spPr>
      </p:pic>
      <p:pic>
        <p:nvPicPr>
          <p:cNvPr id="315" name="Shape 315" descr="thin-0070_paper_role.png"/>
          <p:cNvPicPr preferRelativeResize="0"/>
          <p:nvPr/>
        </p:nvPicPr>
        <p:blipFill>
          <a:blip r:embed="rId7">
            <a:alphaModFix/>
          </a:blip>
          <a:stretch>
            <a:fillRect/>
          </a:stretch>
        </p:blipFill>
        <p:spPr>
          <a:xfrm>
            <a:off x="2005547" y="2896740"/>
            <a:ext cx="293723" cy="322837"/>
          </a:xfrm>
          <a:prstGeom prst="rect">
            <a:avLst/>
          </a:prstGeom>
          <a:noFill/>
          <a:ln>
            <a:noFill/>
          </a:ln>
        </p:spPr>
      </p:pic>
      <p:pic>
        <p:nvPicPr>
          <p:cNvPr id="316" name="Shape 316" descr="thin-0207_list_checkbox_todo_done.png"/>
          <p:cNvPicPr preferRelativeResize="0"/>
          <p:nvPr/>
        </p:nvPicPr>
        <p:blipFill>
          <a:blip r:embed="rId8">
            <a:alphaModFix/>
          </a:blip>
          <a:stretch>
            <a:fillRect/>
          </a:stretch>
        </p:blipFill>
        <p:spPr>
          <a:xfrm>
            <a:off x="2299270" y="2902533"/>
            <a:ext cx="293723" cy="311239"/>
          </a:xfrm>
          <a:prstGeom prst="rect">
            <a:avLst/>
          </a:prstGeom>
          <a:noFill/>
          <a:ln>
            <a:noFill/>
          </a:ln>
        </p:spPr>
      </p:pic>
      <p:pic>
        <p:nvPicPr>
          <p:cNvPr id="317" name="Shape 317" descr="thin-0070_paper_role.png"/>
          <p:cNvPicPr preferRelativeResize="0"/>
          <p:nvPr/>
        </p:nvPicPr>
        <p:blipFill>
          <a:blip r:embed="rId7">
            <a:alphaModFix/>
          </a:blip>
          <a:stretch>
            <a:fillRect/>
          </a:stretch>
        </p:blipFill>
        <p:spPr>
          <a:xfrm>
            <a:off x="2005547" y="2202018"/>
            <a:ext cx="293723" cy="322837"/>
          </a:xfrm>
          <a:prstGeom prst="rect">
            <a:avLst/>
          </a:prstGeom>
          <a:noFill/>
          <a:ln>
            <a:noFill/>
          </a:ln>
        </p:spPr>
      </p:pic>
      <p:pic>
        <p:nvPicPr>
          <p:cNvPr id="318" name="Shape 318" descr="thin-0207_list_checkbox_todo_done.png"/>
          <p:cNvPicPr preferRelativeResize="0"/>
          <p:nvPr/>
        </p:nvPicPr>
        <p:blipFill>
          <a:blip r:embed="rId8">
            <a:alphaModFix/>
          </a:blip>
          <a:stretch>
            <a:fillRect/>
          </a:stretch>
        </p:blipFill>
        <p:spPr>
          <a:xfrm>
            <a:off x="2299270" y="2207810"/>
            <a:ext cx="293723" cy="311239"/>
          </a:xfrm>
          <a:prstGeom prst="rect">
            <a:avLst/>
          </a:prstGeom>
          <a:noFill/>
          <a:ln>
            <a:noFill/>
          </a:ln>
        </p:spPr>
      </p:pic>
      <p:sp>
        <p:nvSpPr>
          <p:cNvPr id="319" name="Shape 319"/>
          <p:cNvSpPr/>
          <p:nvPr/>
        </p:nvSpPr>
        <p:spPr>
          <a:xfrm>
            <a:off x="3133373" y="1059233"/>
            <a:ext cx="1913400" cy="2534800"/>
          </a:xfrm>
          <a:prstGeom prst="can">
            <a:avLst>
              <a:gd name="adj" fmla="val 25000"/>
            </a:avLst>
          </a:prstGeom>
          <a:noFill/>
          <a:ln w="1143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pic>
        <p:nvPicPr>
          <p:cNvPr id="320" name="Shape 320" descr="thin-0052_settings_gears_preferences_gearbox.png"/>
          <p:cNvPicPr preferRelativeResize="0"/>
          <p:nvPr/>
        </p:nvPicPr>
        <p:blipFill>
          <a:blip r:embed="rId9">
            <a:alphaModFix/>
          </a:blip>
          <a:stretch>
            <a:fillRect/>
          </a:stretch>
        </p:blipFill>
        <p:spPr>
          <a:xfrm>
            <a:off x="3863374" y="2359595"/>
            <a:ext cx="510958" cy="623695"/>
          </a:xfrm>
          <a:prstGeom prst="rect">
            <a:avLst/>
          </a:prstGeom>
          <a:noFill/>
          <a:ln>
            <a:noFill/>
          </a:ln>
        </p:spPr>
      </p:pic>
      <p:pic>
        <p:nvPicPr>
          <p:cNvPr id="321" name="Shape 321" descr="thin-0055_settings_tools_configuration_preferences.png"/>
          <p:cNvPicPr preferRelativeResize="0"/>
          <p:nvPr/>
        </p:nvPicPr>
        <p:blipFill>
          <a:blip r:embed="rId10">
            <a:alphaModFix/>
          </a:blip>
          <a:stretch>
            <a:fillRect/>
          </a:stretch>
        </p:blipFill>
        <p:spPr>
          <a:xfrm>
            <a:off x="3231655" y="2751094"/>
            <a:ext cx="510958" cy="623695"/>
          </a:xfrm>
          <a:prstGeom prst="rect">
            <a:avLst/>
          </a:prstGeom>
          <a:noFill/>
          <a:ln>
            <a:noFill/>
          </a:ln>
        </p:spPr>
      </p:pic>
      <p:pic>
        <p:nvPicPr>
          <p:cNvPr id="322" name="Shape 322" descr="thin-0027_stopwatch_timer_running_time.png"/>
          <p:cNvPicPr preferRelativeResize="0"/>
          <p:nvPr/>
        </p:nvPicPr>
        <p:blipFill>
          <a:blip r:embed="rId11">
            <a:alphaModFix/>
          </a:blip>
          <a:stretch>
            <a:fillRect/>
          </a:stretch>
        </p:blipFill>
        <p:spPr>
          <a:xfrm>
            <a:off x="4437594" y="2751082"/>
            <a:ext cx="510958" cy="623693"/>
          </a:xfrm>
          <a:prstGeom prst="rect">
            <a:avLst/>
          </a:prstGeom>
          <a:noFill/>
          <a:ln>
            <a:noFill/>
          </a:ln>
        </p:spPr>
      </p:pic>
      <p:pic>
        <p:nvPicPr>
          <p:cNvPr id="323" name="Shape 323" descr="thin-0632_security_lock.png"/>
          <p:cNvPicPr preferRelativeResize="0"/>
          <p:nvPr/>
        </p:nvPicPr>
        <p:blipFill>
          <a:blip r:embed="rId12">
            <a:alphaModFix/>
          </a:blip>
          <a:stretch>
            <a:fillRect/>
          </a:stretch>
        </p:blipFill>
        <p:spPr>
          <a:xfrm>
            <a:off x="3289166" y="1737922"/>
            <a:ext cx="510958" cy="623692"/>
          </a:xfrm>
          <a:prstGeom prst="rect">
            <a:avLst/>
          </a:prstGeom>
          <a:noFill/>
          <a:ln>
            <a:noFill/>
          </a:ln>
        </p:spPr>
      </p:pic>
      <p:pic>
        <p:nvPicPr>
          <p:cNvPr id="324" name="Shape 324" descr="thin-0001_compose_write_pencil_new.png"/>
          <p:cNvPicPr preferRelativeResize="0"/>
          <p:nvPr/>
        </p:nvPicPr>
        <p:blipFill>
          <a:blip r:embed="rId13">
            <a:alphaModFix/>
          </a:blip>
          <a:stretch>
            <a:fillRect/>
          </a:stretch>
        </p:blipFill>
        <p:spPr>
          <a:xfrm>
            <a:off x="4479596" y="1788475"/>
            <a:ext cx="428149" cy="522613"/>
          </a:xfrm>
          <a:prstGeom prst="rect">
            <a:avLst/>
          </a:prstGeom>
          <a:noFill/>
          <a:ln>
            <a:noFill/>
          </a:ln>
        </p:spPr>
      </p:pic>
      <p:pic>
        <p:nvPicPr>
          <p:cNvPr id="325" name="Shape 325" descr="thin-0019_mobile_iphone.png"/>
          <p:cNvPicPr preferRelativeResize="0"/>
          <p:nvPr/>
        </p:nvPicPr>
        <p:blipFill>
          <a:blip r:embed="rId14">
            <a:alphaModFix/>
          </a:blip>
          <a:stretch>
            <a:fillRect/>
          </a:stretch>
        </p:blipFill>
        <p:spPr>
          <a:xfrm>
            <a:off x="7070124" y="2376481"/>
            <a:ext cx="942345" cy="1229783"/>
          </a:xfrm>
          <a:prstGeom prst="rect">
            <a:avLst/>
          </a:prstGeom>
          <a:noFill/>
          <a:ln>
            <a:noFill/>
          </a:ln>
        </p:spPr>
      </p:pic>
      <p:cxnSp>
        <p:nvCxnSpPr>
          <p:cNvPr id="326" name="Shape 326"/>
          <p:cNvCxnSpPr/>
          <p:nvPr/>
        </p:nvCxnSpPr>
        <p:spPr>
          <a:xfrm>
            <a:off x="2588794" y="1548540"/>
            <a:ext cx="389100" cy="397200"/>
          </a:xfrm>
          <a:prstGeom prst="straightConnector1">
            <a:avLst/>
          </a:prstGeom>
          <a:noFill/>
          <a:ln w="19050" cap="flat" cmpd="sng">
            <a:solidFill>
              <a:srgbClr val="000000"/>
            </a:solidFill>
            <a:prstDash val="solid"/>
            <a:round/>
            <a:headEnd type="none" w="med" len="med"/>
            <a:tailEnd type="triangle" w="med" len="med"/>
          </a:ln>
        </p:spPr>
      </p:cxnSp>
      <p:cxnSp>
        <p:nvCxnSpPr>
          <p:cNvPr id="327" name="Shape 327"/>
          <p:cNvCxnSpPr/>
          <p:nvPr/>
        </p:nvCxnSpPr>
        <p:spPr>
          <a:xfrm rot="10800000" flipH="1">
            <a:off x="2588794" y="2267837"/>
            <a:ext cx="411000" cy="95600"/>
          </a:xfrm>
          <a:prstGeom prst="straightConnector1">
            <a:avLst/>
          </a:prstGeom>
          <a:noFill/>
          <a:ln w="19050" cap="flat" cmpd="sng">
            <a:solidFill>
              <a:srgbClr val="000000"/>
            </a:solidFill>
            <a:prstDash val="solid"/>
            <a:round/>
            <a:headEnd type="none" w="med" len="med"/>
            <a:tailEnd type="triangle" w="med" len="med"/>
          </a:ln>
        </p:spPr>
      </p:cxnSp>
      <p:cxnSp>
        <p:nvCxnSpPr>
          <p:cNvPr id="328" name="Shape 328"/>
          <p:cNvCxnSpPr/>
          <p:nvPr/>
        </p:nvCxnSpPr>
        <p:spPr>
          <a:xfrm rot="10800000" flipH="1">
            <a:off x="2588794" y="2713364"/>
            <a:ext cx="389100" cy="344800"/>
          </a:xfrm>
          <a:prstGeom prst="straightConnector1">
            <a:avLst/>
          </a:prstGeom>
          <a:noFill/>
          <a:ln w="19050" cap="flat" cmpd="sng">
            <a:solidFill>
              <a:srgbClr val="000000"/>
            </a:solidFill>
            <a:prstDash val="solid"/>
            <a:round/>
            <a:headEnd type="none" w="med" len="med"/>
            <a:tailEnd type="triangle" w="med" len="med"/>
          </a:ln>
        </p:spPr>
      </p:cxnSp>
      <p:cxnSp>
        <p:nvCxnSpPr>
          <p:cNvPr id="329" name="Shape 329"/>
          <p:cNvCxnSpPr>
            <a:stCxn id="309" idx="3"/>
            <a:endCxn id="313" idx="1"/>
          </p:cNvCxnSpPr>
          <p:nvPr/>
        </p:nvCxnSpPr>
        <p:spPr>
          <a:xfrm rot="10800000" flipH="1">
            <a:off x="1581987" y="1548369"/>
            <a:ext cx="423600" cy="7600"/>
          </a:xfrm>
          <a:prstGeom prst="straightConnector1">
            <a:avLst/>
          </a:prstGeom>
          <a:noFill/>
          <a:ln w="19050" cap="flat" cmpd="sng">
            <a:solidFill>
              <a:srgbClr val="000000"/>
            </a:solidFill>
            <a:prstDash val="solid"/>
            <a:round/>
            <a:headEnd type="none" w="med" len="med"/>
            <a:tailEnd type="triangle" w="med" len="med"/>
          </a:ln>
        </p:spPr>
      </p:cxnSp>
      <p:cxnSp>
        <p:nvCxnSpPr>
          <p:cNvPr id="330" name="Shape 330"/>
          <p:cNvCxnSpPr/>
          <p:nvPr/>
        </p:nvCxnSpPr>
        <p:spPr>
          <a:xfrm rot="10800000" flipH="1">
            <a:off x="1581987" y="2359552"/>
            <a:ext cx="423300" cy="7600"/>
          </a:xfrm>
          <a:prstGeom prst="straightConnector1">
            <a:avLst/>
          </a:prstGeom>
          <a:noFill/>
          <a:ln w="19050" cap="flat" cmpd="sng">
            <a:solidFill>
              <a:srgbClr val="000000"/>
            </a:solidFill>
            <a:prstDash val="solid"/>
            <a:round/>
            <a:headEnd type="none" w="med" len="med"/>
            <a:tailEnd type="triangle" w="med" len="med"/>
          </a:ln>
        </p:spPr>
      </p:cxnSp>
      <p:cxnSp>
        <p:nvCxnSpPr>
          <p:cNvPr id="331" name="Shape 331"/>
          <p:cNvCxnSpPr/>
          <p:nvPr/>
        </p:nvCxnSpPr>
        <p:spPr>
          <a:xfrm rot="10800000" flipH="1">
            <a:off x="1581987" y="3054275"/>
            <a:ext cx="423300" cy="7600"/>
          </a:xfrm>
          <a:prstGeom prst="straightConnector1">
            <a:avLst/>
          </a:prstGeom>
          <a:noFill/>
          <a:ln w="19050" cap="flat" cmpd="sng">
            <a:solidFill>
              <a:srgbClr val="000000"/>
            </a:solidFill>
            <a:prstDash val="solid"/>
            <a:round/>
            <a:headEnd type="none" w="med" len="med"/>
            <a:tailEnd type="triangle" w="med" len="med"/>
          </a:ln>
        </p:spPr>
      </p:cxnSp>
      <p:cxnSp>
        <p:nvCxnSpPr>
          <p:cNvPr id="332" name="Shape 332"/>
          <p:cNvCxnSpPr/>
          <p:nvPr/>
        </p:nvCxnSpPr>
        <p:spPr>
          <a:xfrm>
            <a:off x="5076200" y="2359867"/>
            <a:ext cx="673500" cy="10800"/>
          </a:xfrm>
          <a:prstGeom prst="straightConnector1">
            <a:avLst/>
          </a:prstGeom>
          <a:noFill/>
          <a:ln w="38100" cap="flat" cmpd="sng">
            <a:solidFill>
              <a:srgbClr val="000000"/>
            </a:solidFill>
            <a:prstDash val="solid"/>
            <a:round/>
            <a:headEnd type="none" w="med" len="med"/>
            <a:tailEnd type="triangle" w="med" len="med"/>
          </a:ln>
        </p:spPr>
      </p:cxnSp>
      <p:pic>
        <p:nvPicPr>
          <p:cNvPr id="333" name="Shape 333" descr="thin-0712_user_profile_avatar_girl_woman_female.png"/>
          <p:cNvPicPr preferRelativeResize="0"/>
          <p:nvPr/>
        </p:nvPicPr>
        <p:blipFill>
          <a:blip r:embed="rId3">
            <a:alphaModFix/>
          </a:blip>
          <a:stretch>
            <a:fillRect/>
          </a:stretch>
        </p:blipFill>
        <p:spPr>
          <a:xfrm>
            <a:off x="1071029" y="4667026"/>
            <a:ext cx="510958" cy="601287"/>
          </a:xfrm>
          <a:prstGeom prst="rect">
            <a:avLst/>
          </a:prstGeom>
          <a:noFill/>
          <a:ln>
            <a:noFill/>
          </a:ln>
        </p:spPr>
      </p:pic>
      <p:pic>
        <p:nvPicPr>
          <p:cNvPr id="334" name="Shape 334" descr="thin-0711_young_boy_user_profile_avatar_man_male.png"/>
          <p:cNvPicPr preferRelativeResize="0"/>
          <p:nvPr/>
        </p:nvPicPr>
        <p:blipFill>
          <a:blip r:embed="rId4">
            <a:alphaModFix/>
          </a:blip>
          <a:stretch>
            <a:fillRect/>
          </a:stretch>
        </p:blipFill>
        <p:spPr>
          <a:xfrm>
            <a:off x="1071028" y="5383582"/>
            <a:ext cx="510958" cy="601287"/>
          </a:xfrm>
          <a:prstGeom prst="rect">
            <a:avLst/>
          </a:prstGeom>
          <a:noFill/>
          <a:ln>
            <a:noFill/>
          </a:ln>
        </p:spPr>
      </p:pic>
      <p:pic>
        <p:nvPicPr>
          <p:cNvPr id="335" name="Shape 335" descr="thin-0710_business_tie_user_profile_avatar_man_male.png"/>
          <p:cNvPicPr preferRelativeResize="0"/>
          <p:nvPr/>
        </p:nvPicPr>
        <p:blipFill>
          <a:blip r:embed="rId5">
            <a:alphaModFix/>
          </a:blip>
          <a:stretch>
            <a:fillRect/>
          </a:stretch>
        </p:blipFill>
        <p:spPr>
          <a:xfrm>
            <a:off x="1071023" y="6118069"/>
            <a:ext cx="510958" cy="601287"/>
          </a:xfrm>
          <a:prstGeom prst="rect">
            <a:avLst/>
          </a:prstGeom>
          <a:noFill/>
          <a:ln>
            <a:noFill/>
          </a:ln>
        </p:spPr>
      </p:pic>
      <p:pic>
        <p:nvPicPr>
          <p:cNvPr id="336" name="Shape 336" descr="thin-0070_paper_role.png"/>
          <p:cNvPicPr preferRelativeResize="0"/>
          <p:nvPr/>
        </p:nvPicPr>
        <p:blipFill>
          <a:blip r:embed="rId7">
            <a:alphaModFix/>
          </a:blip>
          <a:stretch>
            <a:fillRect/>
          </a:stretch>
        </p:blipFill>
        <p:spPr>
          <a:xfrm>
            <a:off x="2005547" y="4798822"/>
            <a:ext cx="293723" cy="322837"/>
          </a:xfrm>
          <a:prstGeom prst="rect">
            <a:avLst/>
          </a:prstGeom>
          <a:noFill/>
          <a:ln>
            <a:noFill/>
          </a:ln>
        </p:spPr>
      </p:pic>
      <p:pic>
        <p:nvPicPr>
          <p:cNvPr id="337" name="Shape 337" descr="thin-0207_list_checkbox_todo_done.png"/>
          <p:cNvPicPr preferRelativeResize="0"/>
          <p:nvPr/>
        </p:nvPicPr>
        <p:blipFill>
          <a:blip r:embed="rId8">
            <a:alphaModFix/>
          </a:blip>
          <a:stretch>
            <a:fillRect/>
          </a:stretch>
        </p:blipFill>
        <p:spPr>
          <a:xfrm>
            <a:off x="2299270" y="4804614"/>
            <a:ext cx="293723" cy="311239"/>
          </a:xfrm>
          <a:prstGeom prst="rect">
            <a:avLst/>
          </a:prstGeom>
          <a:noFill/>
          <a:ln>
            <a:noFill/>
          </a:ln>
        </p:spPr>
      </p:pic>
      <p:pic>
        <p:nvPicPr>
          <p:cNvPr id="338" name="Shape 338" descr="thin-0070_paper_role.png"/>
          <p:cNvPicPr preferRelativeResize="0"/>
          <p:nvPr/>
        </p:nvPicPr>
        <p:blipFill>
          <a:blip r:embed="rId7">
            <a:alphaModFix/>
          </a:blip>
          <a:stretch>
            <a:fillRect/>
          </a:stretch>
        </p:blipFill>
        <p:spPr>
          <a:xfrm>
            <a:off x="2005547" y="6308440"/>
            <a:ext cx="293723" cy="322837"/>
          </a:xfrm>
          <a:prstGeom prst="rect">
            <a:avLst/>
          </a:prstGeom>
          <a:noFill/>
          <a:ln>
            <a:noFill/>
          </a:ln>
        </p:spPr>
      </p:pic>
      <p:pic>
        <p:nvPicPr>
          <p:cNvPr id="339" name="Shape 339" descr="thin-0207_list_checkbox_todo_done.png"/>
          <p:cNvPicPr preferRelativeResize="0"/>
          <p:nvPr/>
        </p:nvPicPr>
        <p:blipFill>
          <a:blip r:embed="rId8">
            <a:alphaModFix/>
          </a:blip>
          <a:stretch>
            <a:fillRect/>
          </a:stretch>
        </p:blipFill>
        <p:spPr>
          <a:xfrm>
            <a:off x="2299270" y="6314231"/>
            <a:ext cx="293723" cy="311239"/>
          </a:xfrm>
          <a:prstGeom prst="rect">
            <a:avLst/>
          </a:prstGeom>
          <a:noFill/>
          <a:ln>
            <a:noFill/>
          </a:ln>
        </p:spPr>
      </p:pic>
      <p:pic>
        <p:nvPicPr>
          <p:cNvPr id="340" name="Shape 340" descr="thin-0070_paper_role.png"/>
          <p:cNvPicPr preferRelativeResize="0"/>
          <p:nvPr/>
        </p:nvPicPr>
        <p:blipFill>
          <a:blip r:embed="rId7">
            <a:alphaModFix/>
          </a:blip>
          <a:stretch>
            <a:fillRect/>
          </a:stretch>
        </p:blipFill>
        <p:spPr>
          <a:xfrm>
            <a:off x="2005547" y="5613716"/>
            <a:ext cx="293723" cy="322837"/>
          </a:xfrm>
          <a:prstGeom prst="rect">
            <a:avLst/>
          </a:prstGeom>
          <a:noFill/>
          <a:ln>
            <a:noFill/>
          </a:ln>
        </p:spPr>
      </p:pic>
      <p:pic>
        <p:nvPicPr>
          <p:cNvPr id="341" name="Shape 341" descr="thin-0207_list_checkbox_todo_done.png"/>
          <p:cNvPicPr preferRelativeResize="0"/>
          <p:nvPr/>
        </p:nvPicPr>
        <p:blipFill>
          <a:blip r:embed="rId8">
            <a:alphaModFix/>
          </a:blip>
          <a:stretch>
            <a:fillRect/>
          </a:stretch>
        </p:blipFill>
        <p:spPr>
          <a:xfrm>
            <a:off x="2299270" y="5619509"/>
            <a:ext cx="293723" cy="311239"/>
          </a:xfrm>
          <a:prstGeom prst="rect">
            <a:avLst/>
          </a:prstGeom>
          <a:noFill/>
          <a:ln>
            <a:noFill/>
          </a:ln>
        </p:spPr>
      </p:pic>
      <p:cxnSp>
        <p:nvCxnSpPr>
          <p:cNvPr id="342" name="Shape 342"/>
          <p:cNvCxnSpPr>
            <a:stCxn id="333" idx="3"/>
            <a:endCxn id="336" idx="1"/>
          </p:cNvCxnSpPr>
          <p:nvPr/>
        </p:nvCxnSpPr>
        <p:spPr>
          <a:xfrm rot="10800000" flipH="1">
            <a:off x="1581987" y="4960068"/>
            <a:ext cx="423600" cy="7600"/>
          </a:xfrm>
          <a:prstGeom prst="straightConnector1">
            <a:avLst/>
          </a:prstGeom>
          <a:noFill/>
          <a:ln w="19050" cap="flat" cmpd="sng">
            <a:solidFill>
              <a:srgbClr val="000000"/>
            </a:solidFill>
            <a:prstDash val="solid"/>
            <a:round/>
            <a:headEnd type="none" w="med" len="med"/>
            <a:tailEnd type="triangle" w="med" len="med"/>
          </a:ln>
        </p:spPr>
      </p:cxnSp>
      <p:cxnSp>
        <p:nvCxnSpPr>
          <p:cNvPr id="343" name="Shape 343"/>
          <p:cNvCxnSpPr/>
          <p:nvPr/>
        </p:nvCxnSpPr>
        <p:spPr>
          <a:xfrm rot="10800000" flipH="1">
            <a:off x="1581987" y="5771251"/>
            <a:ext cx="423300" cy="7600"/>
          </a:xfrm>
          <a:prstGeom prst="straightConnector1">
            <a:avLst/>
          </a:prstGeom>
          <a:noFill/>
          <a:ln w="19050" cap="flat" cmpd="sng">
            <a:solidFill>
              <a:srgbClr val="000000"/>
            </a:solidFill>
            <a:prstDash val="solid"/>
            <a:round/>
            <a:headEnd type="none" w="med" len="med"/>
            <a:tailEnd type="triangle" w="med" len="med"/>
          </a:ln>
        </p:spPr>
      </p:cxnSp>
      <p:cxnSp>
        <p:nvCxnSpPr>
          <p:cNvPr id="344" name="Shape 344"/>
          <p:cNvCxnSpPr/>
          <p:nvPr/>
        </p:nvCxnSpPr>
        <p:spPr>
          <a:xfrm rot="10800000" flipH="1">
            <a:off x="1581987" y="6465973"/>
            <a:ext cx="423300" cy="7600"/>
          </a:xfrm>
          <a:prstGeom prst="straightConnector1">
            <a:avLst/>
          </a:prstGeom>
          <a:noFill/>
          <a:ln w="19050" cap="flat" cmpd="sng">
            <a:solidFill>
              <a:srgbClr val="000000"/>
            </a:solidFill>
            <a:prstDash val="solid"/>
            <a:round/>
            <a:headEnd type="none" w="med" len="med"/>
            <a:tailEnd type="triangle" w="med" len="med"/>
          </a:ln>
        </p:spPr>
      </p:cxnSp>
      <p:pic>
        <p:nvPicPr>
          <p:cNvPr id="345" name="Shape 345" descr="thin-0020_ipad_reading_mobile.png"/>
          <p:cNvPicPr preferRelativeResize="0"/>
          <p:nvPr/>
        </p:nvPicPr>
        <p:blipFill>
          <a:blip r:embed="rId6">
            <a:alphaModFix/>
          </a:blip>
          <a:stretch>
            <a:fillRect/>
          </a:stretch>
        </p:blipFill>
        <p:spPr>
          <a:xfrm>
            <a:off x="7146178" y="4235991"/>
            <a:ext cx="1033972" cy="1262100"/>
          </a:xfrm>
          <a:prstGeom prst="rect">
            <a:avLst/>
          </a:prstGeom>
          <a:noFill/>
          <a:ln>
            <a:noFill/>
          </a:ln>
        </p:spPr>
      </p:pic>
      <p:pic>
        <p:nvPicPr>
          <p:cNvPr id="346" name="Shape 346" descr="thin-0019_mobile_iphone.png"/>
          <p:cNvPicPr preferRelativeResize="0"/>
          <p:nvPr/>
        </p:nvPicPr>
        <p:blipFill>
          <a:blip r:embed="rId14">
            <a:alphaModFix/>
          </a:blip>
          <a:stretch>
            <a:fillRect/>
          </a:stretch>
        </p:blipFill>
        <p:spPr>
          <a:xfrm>
            <a:off x="7066007" y="5498083"/>
            <a:ext cx="1114127" cy="1359917"/>
          </a:xfrm>
          <a:prstGeom prst="rect">
            <a:avLst/>
          </a:prstGeom>
          <a:noFill/>
          <a:ln>
            <a:noFill/>
          </a:ln>
        </p:spPr>
      </p:pic>
      <p:cxnSp>
        <p:nvCxnSpPr>
          <p:cNvPr id="347" name="Shape 347"/>
          <p:cNvCxnSpPr/>
          <p:nvPr/>
        </p:nvCxnSpPr>
        <p:spPr>
          <a:xfrm>
            <a:off x="6515955" y="2363432"/>
            <a:ext cx="265800" cy="7200"/>
          </a:xfrm>
          <a:prstGeom prst="straightConnector1">
            <a:avLst/>
          </a:prstGeom>
          <a:noFill/>
          <a:ln w="38100" cap="flat" cmpd="sng">
            <a:solidFill>
              <a:srgbClr val="000000"/>
            </a:solidFill>
            <a:prstDash val="solid"/>
            <a:round/>
            <a:headEnd type="none" w="med" len="med"/>
            <a:tailEnd type="none" w="med" len="med"/>
          </a:ln>
        </p:spPr>
      </p:cxnSp>
      <p:cxnSp>
        <p:nvCxnSpPr>
          <p:cNvPr id="348" name="Shape 348"/>
          <p:cNvCxnSpPr/>
          <p:nvPr/>
        </p:nvCxnSpPr>
        <p:spPr>
          <a:xfrm rot="10800000">
            <a:off x="6793039" y="1411747"/>
            <a:ext cx="0" cy="1657200"/>
          </a:xfrm>
          <a:prstGeom prst="straightConnector1">
            <a:avLst/>
          </a:prstGeom>
          <a:noFill/>
          <a:ln w="38100" cap="flat" cmpd="sng">
            <a:solidFill>
              <a:srgbClr val="000000"/>
            </a:solidFill>
            <a:prstDash val="solid"/>
            <a:round/>
            <a:headEnd type="none" w="med" len="med"/>
            <a:tailEnd type="none" w="med" len="med"/>
          </a:ln>
        </p:spPr>
      </p:cxnSp>
      <p:cxnSp>
        <p:nvCxnSpPr>
          <p:cNvPr id="349" name="Shape 349"/>
          <p:cNvCxnSpPr/>
          <p:nvPr/>
        </p:nvCxnSpPr>
        <p:spPr>
          <a:xfrm>
            <a:off x="6781802" y="1411957"/>
            <a:ext cx="314400" cy="0"/>
          </a:xfrm>
          <a:prstGeom prst="straightConnector1">
            <a:avLst/>
          </a:prstGeom>
          <a:noFill/>
          <a:ln w="38100" cap="flat" cmpd="sng">
            <a:solidFill>
              <a:srgbClr val="000000"/>
            </a:solidFill>
            <a:prstDash val="solid"/>
            <a:round/>
            <a:headEnd type="none" w="med" len="med"/>
            <a:tailEnd type="triangle" w="med" len="med"/>
          </a:ln>
        </p:spPr>
      </p:cxnSp>
      <p:cxnSp>
        <p:nvCxnSpPr>
          <p:cNvPr id="350" name="Shape 350"/>
          <p:cNvCxnSpPr/>
          <p:nvPr/>
        </p:nvCxnSpPr>
        <p:spPr>
          <a:xfrm>
            <a:off x="6781802" y="3068947"/>
            <a:ext cx="314400" cy="0"/>
          </a:xfrm>
          <a:prstGeom prst="straightConnector1">
            <a:avLst/>
          </a:prstGeom>
          <a:noFill/>
          <a:ln w="38100" cap="flat" cmpd="sng">
            <a:solidFill>
              <a:srgbClr val="000000"/>
            </a:solidFill>
            <a:prstDash val="solid"/>
            <a:round/>
            <a:headEnd type="none" w="med" len="med"/>
            <a:tailEnd type="triangle" w="med" len="med"/>
          </a:ln>
        </p:spPr>
      </p:cxnSp>
      <p:cxnSp>
        <p:nvCxnSpPr>
          <p:cNvPr id="351" name="Shape 351"/>
          <p:cNvCxnSpPr/>
          <p:nvPr/>
        </p:nvCxnSpPr>
        <p:spPr>
          <a:xfrm>
            <a:off x="6566173" y="5719364"/>
            <a:ext cx="265800" cy="7200"/>
          </a:xfrm>
          <a:prstGeom prst="straightConnector1">
            <a:avLst/>
          </a:prstGeom>
          <a:noFill/>
          <a:ln w="38100" cap="flat" cmpd="sng">
            <a:solidFill>
              <a:srgbClr val="000000"/>
            </a:solidFill>
            <a:prstDash val="solid"/>
            <a:round/>
            <a:headEnd type="none" w="med" len="med"/>
            <a:tailEnd type="none" w="med" len="med"/>
          </a:ln>
        </p:spPr>
      </p:cxnSp>
      <p:cxnSp>
        <p:nvCxnSpPr>
          <p:cNvPr id="352" name="Shape 352"/>
          <p:cNvCxnSpPr/>
          <p:nvPr/>
        </p:nvCxnSpPr>
        <p:spPr>
          <a:xfrm rot="10800000">
            <a:off x="6843257" y="4767679"/>
            <a:ext cx="0" cy="1657200"/>
          </a:xfrm>
          <a:prstGeom prst="straightConnector1">
            <a:avLst/>
          </a:prstGeom>
          <a:noFill/>
          <a:ln w="38100" cap="flat" cmpd="sng">
            <a:solidFill>
              <a:srgbClr val="000000"/>
            </a:solidFill>
            <a:prstDash val="solid"/>
            <a:round/>
            <a:headEnd type="none" w="med" len="med"/>
            <a:tailEnd type="none" w="med" len="med"/>
          </a:ln>
        </p:spPr>
      </p:cxnSp>
      <p:cxnSp>
        <p:nvCxnSpPr>
          <p:cNvPr id="353" name="Shape 353"/>
          <p:cNvCxnSpPr/>
          <p:nvPr/>
        </p:nvCxnSpPr>
        <p:spPr>
          <a:xfrm>
            <a:off x="6832021" y="4767891"/>
            <a:ext cx="314400" cy="0"/>
          </a:xfrm>
          <a:prstGeom prst="straightConnector1">
            <a:avLst/>
          </a:prstGeom>
          <a:noFill/>
          <a:ln w="38100" cap="flat" cmpd="sng">
            <a:solidFill>
              <a:srgbClr val="000000"/>
            </a:solidFill>
            <a:prstDash val="solid"/>
            <a:round/>
            <a:headEnd type="none" w="med" len="med"/>
            <a:tailEnd type="triangle" w="med" len="med"/>
          </a:ln>
        </p:spPr>
      </p:cxnSp>
      <p:cxnSp>
        <p:nvCxnSpPr>
          <p:cNvPr id="354" name="Shape 354"/>
          <p:cNvCxnSpPr/>
          <p:nvPr/>
        </p:nvCxnSpPr>
        <p:spPr>
          <a:xfrm>
            <a:off x="6832021" y="6424879"/>
            <a:ext cx="314400" cy="0"/>
          </a:xfrm>
          <a:prstGeom prst="straightConnector1">
            <a:avLst/>
          </a:prstGeom>
          <a:noFill/>
          <a:ln w="38100" cap="flat" cmpd="sng">
            <a:solidFill>
              <a:srgbClr val="000000"/>
            </a:solidFill>
            <a:prstDash val="solid"/>
            <a:round/>
            <a:headEnd type="none" w="med" len="med"/>
            <a:tailEnd type="triangle" w="med" len="med"/>
          </a:ln>
        </p:spPr>
      </p:cxnSp>
      <p:cxnSp>
        <p:nvCxnSpPr>
          <p:cNvPr id="355" name="Shape 355"/>
          <p:cNvCxnSpPr/>
          <p:nvPr/>
        </p:nvCxnSpPr>
        <p:spPr>
          <a:xfrm>
            <a:off x="2571533" y="5006596"/>
            <a:ext cx="689400" cy="258000"/>
          </a:xfrm>
          <a:prstGeom prst="straightConnector1">
            <a:avLst/>
          </a:prstGeom>
          <a:noFill/>
          <a:ln w="19050" cap="flat" cmpd="sng">
            <a:solidFill>
              <a:srgbClr val="000000"/>
            </a:solidFill>
            <a:prstDash val="solid"/>
            <a:round/>
            <a:headEnd type="none" w="med" len="med"/>
            <a:tailEnd type="triangle" w="med" len="med"/>
          </a:ln>
        </p:spPr>
      </p:cxnSp>
      <p:cxnSp>
        <p:nvCxnSpPr>
          <p:cNvPr id="356" name="Shape 356"/>
          <p:cNvCxnSpPr>
            <a:endCxn id="357" idx="1"/>
          </p:cNvCxnSpPr>
          <p:nvPr/>
        </p:nvCxnSpPr>
        <p:spPr>
          <a:xfrm rot="10800000" flipH="1">
            <a:off x="2571612" y="5628816"/>
            <a:ext cx="722400" cy="192400"/>
          </a:xfrm>
          <a:prstGeom prst="straightConnector1">
            <a:avLst/>
          </a:prstGeom>
          <a:noFill/>
          <a:ln w="19050" cap="flat" cmpd="sng">
            <a:solidFill>
              <a:srgbClr val="000000"/>
            </a:solidFill>
            <a:prstDash val="solid"/>
            <a:round/>
            <a:headEnd type="none" w="med" len="med"/>
            <a:tailEnd type="triangle" w="med" len="med"/>
          </a:ln>
        </p:spPr>
      </p:cxnSp>
      <p:cxnSp>
        <p:nvCxnSpPr>
          <p:cNvPr id="358" name="Shape 358"/>
          <p:cNvCxnSpPr/>
          <p:nvPr/>
        </p:nvCxnSpPr>
        <p:spPr>
          <a:xfrm rot="10800000" flipH="1">
            <a:off x="2571533" y="6088620"/>
            <a:ext cx="702000" cy="427600"/>
          </a:xfrm>
          <a:prstGeom prst="straightConnector1">
            <a:avLst/>
          </a:prstGeom>
          <a:noFill/>
          <a:ln w="19050" cap="flat" cmpd="sng">
            <a:solidFill>
              <a:srgbClr val="000000"/>
            </a:solidFill>
            <a:prstDash val="solid"/>
            <a:round/>
            <a:headEnd type="none" w="med" len="med"/>
            <a:tailEnd type="triangle" w="med" len="med"/>
          </a:ln>
        </p:spPr>
      </p:cxnSp>
      <p:pic>
        <p:nvPicPr>
          <p:cNvPr id="359" name="Shape 359"/>
          <p:cNvPicPr preferRelativeResize="0"/>
          <p:nvPr/>
        </p:nvPicPr>
        <p:blipFill>
          <a:blip r:embed="rId15">
            <a:alphaModFix/>
          </a:blip>
          <a:stretch>
            <a:fillRect/>
          </a:stretch>
        </p:blipFill>
        <p:spPr>
          <a:xfrm>
            <a:off x="5587227" y="1687027"/>
            <a:ext cx="1114127" cy="1359943"/>
          </a:xfrm>
          <a:prstGeom prst="rect">
            <a:avLst/>
          </a:prstGeom>
          <a:noFill/>
          <a:ln>
            <a:noFill/>
          </a:ln>
        </p:spPr>
      </p:pic>
      <p:cxnSp>
        <p:nvCxnSpPr>
          <p:cNvPr id="360" name="Shape 360"/>
          <p:cNvCxnSpPr/>
          <p:nvPr/>
        </p:nvCxnSpPr>
        <p:spPr>
          <a:xfrm>
            <a:off x="963850" y="3995235"/>
            <a:ext cx="7157400" cy="0"/>
          </a:xfrm>
          <a:prstGeom prst="straightConnector1">
            <a:avLst/>
          </a:prstGeom>
          <a:noFill/>
          <a:ln w="38100" cap="flat" cmpd="sng">
            <a:solidFill>
              <a:srgbClr val="000000"/>
            </a:solidFill>
            <a:prstDash val="solid"/>
            <a:round/>
            <a:headEnd type="none" w="med" len="med"/>
            <a:tailEnd type="none" w="med" len="med"/>
          </a:ln>
        </p:spPr>
      </p:cxnSp>
      <p:pic>
        <p:nvPicPr>
          <p:cNvPr id="357" name="Shape 357"/>
          <p:cNvPicPr preferRelativeResize="0"/>
          <p:nvPr/>
        </p:nvPicPr>
        <p:blipFill>
          <a:blip r:embed="rId16">
            <a:alphaModFix/>
          </a:blip>
          <a:stretch>
            <a:fillRect/>
          </a:stretch>
        </p:blipFill>
        <p:spPr>
          <a:xfrm>
            <a:off x="3294013" y="5217785"/>
            <a:ext cx="673475" cy="822065"/>
          </a:xfrm>
          <a:prstGeom prst="rect">
            <a:avLst/>
          </a:prstGeom>
          <a:noFill/>
          <a:ln>
            <a:noFill/>
          </a:ln>
        </p:spPr>
      </p:pic>
      <p:pic>
        <p:nvPicPr>
          <p:cNvPr id="361" name="Shape 361"/>
          <p:cNvPicPr preferRelativeResize="0"/>
          <p:nvPr/>
        </p:nvPicPr>
        <p:blipFill>
          <a:blip r:embed="rId17">
            <a:alphaModFix/>
          </a:blip>
          <a:stretch>
            <a:fillRect/>
          </a:stretch>
        </p:blipFill>
        <p:spPr>
          <a:xfrm>
            <a:off x="4399437" y="5316968"/>
            <a:ext cx="510958" cy="623691"/>
          </a:xfrm>
          <a:prstGeom prst="rect">
            <a:avLst/>
          </a:prstGeom>
          <a:noFill/>
          <a:ln>
            <a:noFill/>
          </a:ln>
        </p:spPr>
      </p:pic>
      <p:pic>
        <p:nvPicPr>
          <p:cNvPr id="362" name="Shape 362"/>
          <p:cNvPicPr preferRelativeResize="0"/>
          <p:nvPr/>
        </p:nvPicPr>
        <p:blipFill>
          <a:blip r:embed="rId18">
            <a:alphaModFix/>
          </a:blip>
          <a:stretch>
            <a:fillRect/>
          </a:stretch>
        </p:blipFill>
        <p:spPr>
          <a:xfrm>
            <a:off x="3892450" y="6139440"/>
            <a:ext cx="510958" cy="623691"/>
          </a:xfrm>
          <a:prstGeom prst="rect">
            <a:avLst/>
          </a:prstGeom>
          <a:noFill/>
          <a:ln>
            <a:noFill/>
          </a:ln>
        </p:spPr>
      </p:pic>
      <p:pic>
        <p:nvPicPr>
          <p:cNvPr id="363" name="Shape 363"/>
          <p:cNvPicPr preferRelativeResize="0"/>
          <p:nvPr/>
        </p:nvPicPr>
        <p:blipFill>
          <a:blip r:embed="rId18">
            <a:alphaModFix/>
          </a:blip>
          <a:stretch>
            <a:fillRect/>
          </a:stretch>
        </p:blipFill>
        <p:spPr>
          <a:xfrm>
            <a:off x="3886832" y="4494500"/>
            <a:ext cx="510958" cy="623691"/>
          </a:xfrm>
          <a:prstGeom prst="rect">
            <a:avLst/>
          </a:prstGeom>
          <a:noFill/>
          <a:ln>
            <a:noFill/>
          </a:ln>
        </p:spPr>
      </p:pic>
      <p:pic>
        <p:nvPicPr>
          <p:cNvPr id="364" name="Shape 364"/>
          <p:cNvPicPr preferRelativeResize="0"/>
          <p:nvPr/>
        </p:nvPicPr>
        <p:blipFill>
          <a:blip r:embed="rId19">
            <a:alphaModFix/>
          </a:blip>
          <a:stretch>
            <a:fillRect/>
          </a:stretch>
        </p:blipFill>
        <p:spPr>
          <a:xfrm>
            <a:off x="4459024" y="4615665"/>
            <a:ext cx="388820" cy="397652"/>
          </a:xfrm>
          <a:prstGeom prst="rect">
            <a:avLst/>
          </a:prstGeom>
          <a:noFill/>
          <a:ln>
            <a:noFill/>
          </a:ln>
        </p:spPr>
      </p:pic>
      <p:pic>
        <p:nvPicPr>
          <p:cNvPr id="365" name="Shape 365"/>
          <p:cNvPicPr preferRelativeResize="0"/>
          <p:nvPr/>
        </p:nvPicPr>
        <p:blipFill>
          <a:blip r:embed="rId20">
            <a:alphaModFix/>
          </a:blip>
          <a:stretch>
            <a:fillRect/>
          </a:stretch>
        </p:blipFill>
        <p:spPr>
          <a:xfrm>
            <a:off x="3436337" y="4688495"/>
            <a:ext cx="388822" cy="416484"/>
          </a:xfrm>
          <a:prstGeom prst="rect">
            <a:avLst/>
          </a:prstGeom>
          <a:noFill/>
          <a:ln>
            <a:noFill/>
          </a:ln>
        </p:spPr>
      </p:pic>
      <p:pic>
        <p:nvPicPr>
          <p:cNvPr id="366" name="Shape 366"/>
          <p:cNvPicPr preferRelativeResize="0"/>
          <p:nvPr/>
        </p:nvPicPr>
        <p:blipFill>
          <a:blip r:embed="rId21">
            <a:alphaModFix/>
          </a:blip>
          <a:stretch>
            <a:fillRect/>
          </a:stretch>
        </p:blipFill>
        <p:spPr>
          <a:xfrm>
            <a:off x="3436338" y="6152643"/>
            <a:ext cx="388821" cy="436965"/>
          </a:xfrm>
          <a:prstGeom prst="rect">
            <a:avLst/>
          </a:prstGeom>
          <a:noFill/>
          <a:ln>
            <a:noFill/>
          </a:ln>
        </p:spPr>
      </p:pic>
      <p:pic>
        <p:nvPicPr>
          <p:cNvPr id="367" name="Shape 367"/>
          <p:cNvPicPr preferRelativeResize="0"/>
          <p:nvPr/>
        </p:nvPicPr>
        <p:blipFill>
          <a:blip r:embed="rId20">
            <a:alphaModFix/>
          </a:blip>
          <a:stretch>
            <a:fillRect/>
          </a:stretch>
        </p:blipFill>
        <p:spPr>
          <a:xfrm rot="10800000">
            <a:off x="4462108" y="6113317"/>
            <a:ext cx="430058" cy="460633"/>
          </a:xfrm>
          <a:prstGeom prst="rect">
            <a:avLst/>
          </a:prstGeom>
          <a:noFill/>
          <a:ln>
            <a:noFill/>
          </a:ln>
        </p:spPr>
      </p:pic>
      <p:pic>
        <p:nvPicPr>
          <p:cNvPr id="368" name="Shape 368"/>
          <p:cNvPicPr preferRelativeResize="0"/>
          <p:nvPr/>
        </p:nvPicPr>
        <p:blipFill>
          <a:blip r:embed="rId22">
            <a:alphaModFix/>
          </a:blip>
          <a:stretch>
            <a:fillRect/>
          </a:stretch>
        </p:blipFill>
        <p:spPr>
          <a:xfrm>
            <a:off x="5691613" y="5175657"/>
            <a:ext cx="874557" cy="1067513"/>
          </a:xfrm>
          <a:prstGeom prst="rect">
            <a:avLst/>
          </a:prstGeom>
          <a:noFill/>
          <a:ln>
            <a:noFill/>
          </a:ln>
        </p:spPr>
      </p:pic>
      <p:pic>
        <p:nvPicPr>
          <p:cNvPr id="369" name="Shape 369"/>
          <p:cNvPicPr preferRelativeResize="0"/>
          <p:nvPr/>
        </p:nvPicPr>
        <p:blipFill>
          <a:blip r:embed="rId23">
            <a:alphaModFix/>
          </a:blip>
          <a:stretch>
            <a:fillRect/>
          </a:stretch>
        </p:blipFill>
        <p:spPr>
          <a:xfrm>
            <a:off x="7466002" y="5892290"/>
            <a:ext cx="314148" cy="355519"/>
          </a:xfrm>
          <a:prstGeom prst="rect">
            <a:avLst/>
          </a:prstGeom>
          <a:noFill/>
          <a:ln>
            <a:noFill/>
          </a:ln>
        </p:spPr>
      </p:pic>
      <p:pic>
        <p:nvPicPr>
          <p:cNvPr id="370" name="Shape 370" descr="thin-0383_graph_columns_growth_statistics.png"/>
          <p:cNvPicPr preferRelativeResize="0"/>
          <p:nvPr/>
        </p:nvPicPr>
        <p:blipFill>
          <a:blip r:embed="rId24">
            <a:alphaModFix/>
          </a:blip>
          <a:stretch>
            <a:fillRect/>
          </a:stretch>
        </p:blipFill>
        <p:spPr>
          <a:xfrm>
            <a:off x="7413702" y="2729112"/>
            <a:ext cx="265925" cy="312936"/>
          </a:xfrm>
          <a:prstGeom prst="rect">
            <a:avLst/>
          </a:prstGeom>
          <a:noFill/>
          <a:ln>
            <a:noFill/>
          </a:ln>
        </p:spPr>
      </p:pic>
      <p:pic>
        <p:nvPicPr>
          <p:cNvPr id="371" name="Shape 371"/>
          <p:cNvPicPr preferRelativeResize="0"/>
          <p:nvPr/>
        </p:nvPicPr>
        <p:blipFill>
          <a:blip r:embed="rId25">
            <a:alphaModFix/>
          </a:blip>
          <a:stretch>
            <a:fillRect/>
          </a:stretch>
        </p:blipFill>
        <p:spPr>
          <a:xfrm>
            <a:off x="5005414" y="5273209"/>
            <a:ext cx="722559" cy="822055"/>
          </a:xfrm>
          <a:prstGeom prst="rect">
            <a:avLst/>
          </a:prstGeom>
          <a:noFill/>
          <a:ln>
            <a:noFill/>
          </a:ln>
        </p:spPr>
      </p:pic>
      <p:pic>
        <p:nvPicPr>
          <p:cNvPr id="372" name="Shape 372"/>
          <p:cNvPicPr preferRelativeResize="0"/>
          <p:nvPr/>
        </p:nvPicPr>
        <p:blipFill>
          <a:blip r:embed="rId26">
            <a:alphaModFix/>
          </a:blip>
          <a:stretch>
            <a:fillRect/>
          </a:stretch>
        </p:blipFill>
        <p:spPr>
          <a:xfrm rot="2548392">
            <a:off x="3958704" y="5374135"/>
            <a:ext cx="382020" cy="509360"/>
          </a:xfrm>
          <a:prstGeom prst="rect">
            <a:avLst/>
          </a:prstGeom>
          <a:noFill/>
          <a:ln>
            <a:noFill/>
          </a:ln>
        </p:spPr>
      </p:pic>
      <p:sp>
        <p:nvSpPr>
          <p:cNvPr id="373" name="Shape 373"/>
          <p:cNvSpPr txBox="1"/>
          <p:nvPr/>
        </p:nvSpPr>
        <p:spPr>
          <a:xfrm>
            <a:off x="802900" y="100367"/>
            <a:ext cx="7673700" cy="6880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2600" b="1">
                <a:solidFill>
                  <a:srgbClr val="1C304A"/>
                </a:solidFill>
                <a:latin typeface="Helvetica Neue"/>
                <a:ea typeface="Helvetica Neue"/>
                <a:cs typeface="Helvetica Neue"/>
                <a:sym typeface="Helvetica Neue"/>
              </a:rPr>
              <a:t>Analytics with and without a database</a:t>
            </a:r>
            <a:endParaRPr sz="2600"/>
          </a:p>
        </p:txBody>
      </p:sp>
      <p:sp>
        <p:nvSpPr>
          <p:cNvPr id="67" name="Slide Number Placeholder 3"/>
          <p:cNvSpPr>
            <a:spLocks noGrp="1"/>
          </p:cNvSpPr>
          <p:nvPr>
            <p:ph type="sldNum" sz="quarter" idx="12"/>
          </p:nvPr>
        </p:nvSpPr>
        <p:spPr>
          <a:xfrm>
            <a:off x="6457950" y="6492875"/>
            <a:ext cx="2057400" cy="365100"/>
          </a:xfrm>
          <a:noFill/>
          <a:ln>
            <a:noFill/>
          </a:ln>
        </p:spPr>
        <p:txBody>
          <a:bodyPr spcFirstLastPara="1" wrap="square" lIns="91425" tIns="45700" rIns="91425" bIns="45700" anchor="b" anchorCtr="0">
            <a:noAutofit/>
          </a:bodyPr>
          <a:lstStyle/>
          <a:p>
            <a:fld id="{F16E087E-0EEA-40F0-966E-38FDF4542AF4}" type="slidenum">
              <a:rPr lang="en-US" sz="1200">
                <a:solidFill>
                  <a:schemeClr val="tx1"/>
                </a:solidFill>
              </a:rPr>
              <a:pPr/>
              <a:t>63</a:t>
            </a:fld>
            <a:endParaRPr lang="en-US" sz="1200" dirty="0">
              <a:solidFill>
                <a:schemeClr val="tx1"/>
              </a:solidFill>
            </a:endParaRPr>
          </a:p>
        </p:txBody>
      </p:sp>
    </p:spTree>
    <p:extLst>
      <p:ext uri="{BB962C8B-B14F-4D97-AF65-F5344CB8AC3E}">
        <p14:creationId xmlns:p14="http://schemas.microsoft.com/office/powerpoint/2010/main" val="59171278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313"/>
        <p:cNvGrpSpPr/>
        <p:nvPr/>
      </p:nvGrpSpPr>
      <p:grpSpPr>
        <a:xfrm>
          <a:off x="0" y="0"/>
          <a:ext cx="0" cy="0"/>
          <a:chOff x="0" y="0"/>
          <a:chExt cx="0" cy="0"/>
        </a:xfrm>
      </p:grpSpPr>
      <p:sp>
        <p:nvSpPr>
          <p:cNvPr id="314" name="Shape 314"/>
          <p:cNvSpPr txBox="1">
            <a:spLocks noGrp="1"/>
          </p:cNvSpPr>
          <p:nvPr>
            <p:ph type="title"/>
          </p:nvPr>
        </p:nvSpPr>
        <p:spPr>
          <a:xfrm>
            <a:off x="1392072" y="0"/>
            <a:ext cx="7123200" cy="1269300"/>
          </a:xfrm>
          <a:prstGeom prst="rect">
            <a:avLst/>
          </a:prstGeom>
          <a:noFill/>
          <a:ln>
            <a:noFill/>
          </a:ln>
        </p:spPr>
        <p:txBody>
          <a:bodyPr spcFirstLastPara="1" wrap="square" lIns="91425" tIns="45700" rIns="91425" bIns="45700" anchor="b" anchorCtr="0">
            <a:noAutofit/>
          </a:bodyPr>
          <a:lstStyle/>
          <a:p>
            <a:pPr marL="0" marR="0" lvl="0" indent="0" algn="r" rtl="0">
              <a:lnSpc>
                <a:spcPct val="90000"/>
              </a:lnSpc>
              <a:spcBef>
                <a:spcPts val="0"/>
              </a:spcBef>
              <a:spcAft>
                <a:spcPts val="0"/>
              </a:spcAft>
              <a:buClr>
                <a:schemeClr val="dk1"/>
              </a:buClr>
              <a:buSzPts val="3200"/>
              <a:buFont typeface="Arial"/>
              <a:buNone/>
            </a:pPr>
            <a:r>
              <a:rPr lang="en-US" dirty="0" smtClean="0"/>
              <a:t>Best practices - building a DDR</a:t>
            </a:r>
            <a:endParaRPr sz="3200" b="0" i="0" u="none" strike="noStrike" cap="none" dirty="0">
              <a:solidFill>
                <a:schemeClr val="dk1"/>
              </a:solidFill>
              <a:latin typeface="Arial"/>
              <a:ea typeface="Arial"/>
              <a:cs typeface="Arial"/>
              <a:sym typeface="Arial"/>
            </a:endParaRPr>
          </a:p>
        </p:txBody>
      </p:sp>
      <p:sp>
        <p:nvSpPr>
          <p:cNvPr id="315" name="Shape 315"/>
          <p:cNvSpPr txBox="1">
            <a:spLocks noGrp="1"/>
          </p:cNvSpPr>
          <p:nvPr>
            <p:ph type="body" idx="1"/>
          </p:nvPr>
        </p:nvSpPr>
        <p:spPr>
          <a:xfrm>
            <a:off x="381000" y="1535494"/>
            <a:ext cx="8134350" cy="4641600"/>
          </a:xfrm>
          <a:prstGeom prst="rect">
            <a:avLst/>
          </a:prstGeom>
          <a:noFill/>
          <a:ln>
            <a:noFill/>
          </a:ln>
        </p:spPr>
        <p:txBody>
          <a:bodyPr spcFirstLastPara="1" wrap="square" lIns="91425" tIns="45700" rIns="91425" bIns="45700" anchor="t" anchorCtr="0">
            <a:noAutofit/>
          </a:bodyPr>
          <a:lstStyle/>
          <a:p>
            <a:pPr marL="457200" lvl="0" indent="-381000" rtl="0">
              <a:lnSpc>
                <a:spcPct val="115000"/>
              </a:lnSpc>
              <a:spcBef>
                <a:spcPts val="600"/>
              </a:spcBef>
              <a:spcAft>
                <a:spcPts val="0"/>
              </a:spcAft>
              <a:buClr>
                <a:srgbClr val="5F5F5F"/>
              </a:buClr>
              <a:buSzPts val="2400"/>
              <a:buChar char="•"/>
            </a:pPr>
            <a:r>
              <a:rPr lang="en-US" sz="2400" dirty="0">
                <a:solidFill>
                  <a:schemeClr val="tx1"/>
                </a:solidFill>
              </a:rPr>
              <a:t>One size does not fit all; think Goldilocks </a:t>
            </a:r>
            <a:endParaRPr sz="2400" dirty="0">
              <a:solidFill>
                <a:schemeClr val="tx1"/>
              </a:solidFill>
            </a:endParaRPr>
          </a:p>
          <a:p>
            <a:pPr marL="457200" lvl="0" indent="-381000" rtl="0">
              <a:lnSpc>
                <a:spcPct val="115000"/>
              </a:lnSpc>
              <a:spcBef>
                <a:spcPts val="0"/>
              </a:spcBef>
              <a:spcAft>
                <a:spcPts val="0"/>
              </a:spcAft>
              <a:buClr>
                <a:srgbClr val="5F5F5F"/>
              </a:buClr>
              <a:buSzPts val="2400"/>
              <a:buChar char="•"/>
            </a:pPr>
            <a:r>
              <a:rPr lang="en-US" sz="2400" dirty="0">
                <a:solidFill>
                  <a:schemeClr val="tx1"/>
                </a:solidFill>
              </a:rPr>
              <a:t>Performance routines + effective DDR meetings can transform “passive” data into “actionable” data</a:t>
            </a:r>
            <a:endParaRPr sz="2400" dirty="0">
              <a:solidFill>
                <a:schemeClr val="tx1"/>
              </a:solidFill>
            </a:endParaRPr>
          </a:p>
          <a:p>
            <a:pPr marL="457200" lvl="0" indent="-381000" rtl="0">
              <a:lnSpc>
                <a:spcPct val="115000"/>
              </a:lnSpc>
              <a:spcBef>
                <a:spcPts val="0"/>
              </a:spcBef>
              <a:spcAft>
                <a:spcPts val="0"/>
              </a:spcAft>
              <a:buClr>
                <a:srgbClr val="5F5F5F"/>
              </a:buClr>
              <a:buSzPts val="2400"/>
              <a:buChar char="•"/>
            </a:pPr>
            <a:r>
              <a:rPr lang="en-US" sz="2400" dirty="0" smtClean="0">
                <a:solidFill>
                  <a:schemeClr val="tx1"/>
                </a:solidFill>
              </a:rPr>
              <a:t>“</a:t>
            </a:r>
            <a:r>
              <a:rPr lang="en-US" sz="2400" dirty="0">
                <a:solidFill>
                  <a:schemeClr val="tx1"/>
                </a:solidFill>
              </a:rPr>
              <a:t>Deep dives” outside of DDR meetings can greatly improve discussion and improve decision-making in DDR meetings</a:t>
            </a:r>
            <a:endParaRPr sz="2400" dirty="0">
              <a:solidFill>
                <a:schemeClr val="tx1"/>
              </a:solidFill>
            </a:endParaRPr>
          </a:p>
          <a:p>
            <a:pPr marL="457200" lvl="0" indent="-381000" rtl="0">
              <a:lnSpc>
                <a:spcPct val="115000"/>
              </a:lnSpc>
              <a:spcBef>
                <a:spcPts val="0"/>
              </a:spcBef>
              <a:spcAft>
                <a:spcPts val="0"/>
              </a:spcAft>
              <a:buClr>
                <a:srgbClr val="5F5F5F"/>
              </a:buClr>
              <a:buSzPts val="2400"/>
              <a:buChar char="•"/>
            </a:pPr>
            <a:r>
              <a:rPr lang="en-US" sz="2400" dirty="0" smtClean="0">
                <a:solidFill>
                  <a:schemeClr val="tx1"/>
                </a:solidFill>
              </a:rPr>
              <a:t>Don’t </a:t>
            </a:r>
            <a:r>
              <a:rPr lang="en-US" sz="2400" dirty="0">
                <a:solidFill>
                  <a:schemeClr val="tx1"/>
                </a:solidFill>
              </a:rPr>
              <a:t>check ethics and values at the door of your DDR </a:t>
            </a:r>
            <a:r>
              <a:rPr lang="en-US" sz="2400" dirty="0" smtClean="0">
                <a:solidFill>
                  <a:schemeClr val="tx1"/>
                </a:solidFill>
              </a:rPr>
              <a:t>meetings</a:t>
            </a:r>
          </a:p>
          <a:p>
            <a:pPr marL="457200" lvl="0" indent="-381000" rtl="0">
              <a:lnSpc>
                <a:spcPct val="115000"/>
              </a:lnSpc>
              <a:spcBef>
                <a:spcPts val="0"/>
              </a:spcBef>
              <a:spcAft>
                <a:spcPts val="0"/>
              </a:spcAft>
              <a:buClr>
                <a:srgbClr val="5F5F5F"/>
              </a:buClr>
              <a:buSzPts val="2400"/>
              <a:buChar char="•"/>
            </a:pPr>
            <a:r>
              <a:rPr lang="en-US" sz="2400" dirty="0" smtClean="0">
                <a:solidFill>
                  <a:schemeClr val="tx1"/>
                </a:solidFill>
              </a:rPr>
              <a:t>Ask for help and look to other examples for insight</a:t>
            </a:r>
          </a:p>
          <a:p>
            <a:pPr marL="457200" lvl="0" indent="-381000" rtl="0">
              <a:lnSpc>
                <a:spcPct val="115000"/>
              </a:lnSpc>
              <a:spcBef>
                <a:spcPts val="0"/>
              </a:spcBef>
              <a:spcAft>
                <a:spcPts val="0"/>
              </a:spcAft>
              <a:buClr>
                <a:srgbClr val="5F5F5F"/>
              </a:buClr>
              <a:buSzPts val="2400"/>
              <a:buChar char="•"/>
            </a:pPr>
            <a:endParaRPr lang="en-US" sz="2400" dirty="0" smtClean="0">
              <a:solidFill>
                <a:schemeClr val="tx1"/>
              </a:solidFill>
            </a:endParaRPr>
          </a:p>
          <a:p>
            <a:pPr marL="457200" lvl="0" indent="-381000" rtl="0">
              <a:lnSpc>
                <a:spcPct val="115000"/>
              </a:lnSpc>
              <a:spcBef>
                <a:spcPts val="0"/>
              </a:spcBef>
              <a:spcAft>
                <a:spcPts val="0"/>
              </a:spcAft>
              <a:buClr>
                <a:srgbClr val="5F5F5F"/>
              </a:buClr>
              <a:buSzPts val="2400"/>
              <a:buChar char="•"/>
            </a:pPr>
            <a:r>
              <a:rPr lang="en-US" sz="2400" dirty="0" smtClean="0">
                <a:solidFill>
                  <a:schemeClr val="tx1"/>
                </a:solidFill>
              </a:rPr>
              <a:t>Contact Fed2FedSolutions@GSA.gov for a list of best practices and other resources</a:t>
            </a:r>
          </a:p>
          <a:p>
            <a:pPr marL="76200" lvl="0" indent="0" rtl="0">
              <a:lnSpc>
                <a:spcPct val="115000"/>
              </a:lnSpc>
              <a:spcBef>
                <a:spcPts val="0"/>
              </a:spcBef>
              <a:spcAft>
                <a:spcPts val="0"/>
              </a:spcAft>
              <a:buClr>
                <a:srgbClr val="5F5F5F"/>
              </a:buClr>
              <a:buSzPts val="2400"/>
              <a:buNone/>
            </a:pPr>
            <a:endParaRPr sz="2400" dirty="0">
              <a:solidFill>
                <a:schemeClr val="tx1"/>
              </a:solidFill>
            </a:endParaRPr>
          </a:p>
          <a:p>
            <a:pPr marL="228600" marR="0" lvl="0" indent="-50800" algn="l" rtl="0">
              <a:lnSpc>
                <a:spcPct val="90000"/>
              </a:lnSpc>
              <a:spcBef>
                <a:spcPts val="2000"/>
              </a:spcBef>
              <a:spcAft>
                <a:spcPts val="0"/>
              </a:spcAft>
              <a:buClr>
                <a:schemeClr val="dk1"/>
              </a:buClr>
              <a:buSzPts val="2800"/>
              <a:buFont typeface="Arial"/>
              <a:buNone/>
            </a:pPr>
            <a:endParaRPr dirty="0">
              <a:solidFill>
                <a:schemeClr val="tx1"/>
              </a:solidFill>
            </a:endParaRPr>
          </a:p>
        </p:txBody>
      </p:sp>
      <p:sp>
        <p:nvSpPr>
          <p:cNvPr id="4" name="Slide Number Placeholder 3"/>
          <p:cNvSpPr>
            <a:spLocks noGrp="1"/>
          </p:cNvSpPr>
          <p:nvPr>
            <p:ph type="sldNum" sz="quarter" idx="12"/>
          </p:nvPr>
        </p:nvSpPr>
        <p:spPr>
          <a:xfrm>
            <a:off x="6457950" y="6492875"/>
            <a:ext cx="2057400" cy="365100"/>
          </a:xfrm>
        </p:spPr>
        <p:txBody>
          <a:bodyPr/>
          <a:lstStyle/>
          <a:p>
            <a:fld id="{F16E087E-0EEA-40F0-966E-38FDF4542AF4}" type="slidenum">
              <a:rPr lang="en-US" smtClean="0"/>
              <a:t>64</a:t>
            </a:fld>
            <a:endParaRPr lang="en-US" dirty="0"/>
          </a:p>
        </p:txBody>
      </p:sp>
    </p:spTree>
    <p:extLst>
      <p:ext uri="{BB962C8B-B14F-4D97-AF65-F5344CB8AC3E}">
        <p14:creationId xmlns:p14="http://schemas.microsoft.com/office/powerpoint/2010/main" val="392031734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381000" y="752740"/>
            <a:ext cx="8327922" cy="381000"/>
          </a:xfrm>
          <a:prstGeom prst="rect">
            <a:avLst/>
          </a:prstGeom>
        </p:spPr>
        <p:txBody>
          <a:bodyPr>
            <a:noAutofit/>
          </a:bodyPr>
          <a:lstStyle/>
          <a:p>
            <a:pPr algn="r"/>
            <a:r>
              <a:rPr lang="en-US" sz="3200" dirty="0" smtClean="0">
                <a:latin typeface="+mj-lt"/>
              </a:rPr>
              <a:t>APG &amp; CAP Goal Performance Management</a:t>
            </a:r>
            <a:endParaRPr lang="en-US" sz="3200" dirty="0">
              <a:latin typeface="+mj-lt"/>
            </a:endParaRPr>
          </a:p>
        </p:txBody>
      </p:sp>
      <p:sp>
        <p:nvSpPr>
          <p:cNvPr id="3" name="Text Placeholder 2"/>
          <p:cNvSpPr>
            <a:spLocks noGrp="1"/>
          </p:cNvSpPr>
          <p:nvPr>
            <p:ph type="body" idx="1"/>
          </p:nvPr>
        </p:nvSpPr>
        <p:spPr>
          <a:xfrm>
            <a:off x="457200" y="1371600"/>
            <a:ext cx="7886700" cy="4950807"/>
          </a:xfrm>
        </p:spPr>
        <p:txBody>
          <a:bodyPr vert="horz" lIns="91440" tIns="45720" rIns="91440" bIns="45720" rtlCol="0">
            <a:normAutofit fontScale="92500" lnSpcReduction="20000"/>
          </a:bodyPr>
          <a:lstStyle/>
          <a:p>
            <a:r>
              <a:rPr lang="en-US" sz="2200" i="1" dirty="0" smtClean="0">
                <a:solidFill>
                  <a:schemeClr val="tx1"/>
                </a:solidFill>
                <a:latin typeface="+mj-lt"/>
              </a:rPr>
              <a:t>OMB Circular A-11 tells us to:</a:t>
            </a:r>
          </a:p>
          <a:p>
            <a:endParaRPr lang="en-US" sz="2000" b="1" dirty="0" smtClean="0">
              <a:solidFill>
                <a:schemeClr val="tx1"/>
              </a:solidFill>
              <a:latin typeface="+mj-lt"/>
            </a:endParaRPr>
          </a:p>
          <a:p>
            <a:r>
              <a:rPr lang="en-US" sz="2000" b="1" u="sng" dirty="0" smtClean="0">
                <a:solidFill>
                  <a:schemeClr val="tx1"/>
                </a:solidFill>
                <a:latin typeface="+mj-lt"/>
              </a:rPr>
              <a:t>Review Internally</a:t>
            </a:r>
            <a:endParaRPr lang="en-US" sz="2000" b="1" u="sng" dirty="0">
              <a:solidFill>
                <a:schemeClr val="tx1"/>
              </a:solidFill>
              <a:latin typeface="+mj-lt"/>
            </a:endParaRPr>
          </a:p>
          <a:p>
            <a:pPr marL="342900" indent="-342900">
              <a:buFont typeface="Arial" panose="020B0604020202020204" pitchFamily="34" charset="0"/>
              <a:buChar char="•"/>
            </a:pPr>
            <a:r>
              <a:rPr lang="en-US" sz="2000" dirty="0">
                <a:solidFill>
                  <a:schemeClr val="tx1"/>
                </a:solidFill>
                <a:latin typeface="+mj-lt"/>
              </a:rPr>
              <a:t>Review progress </a:t>
            </a:r>
            <a:r>
              <a:rPr lang="en-US" sz="2000" dirty="0" smtClean="0">
                <a:solidFill>
                  <a:schemeClr val="tx1"/>
                </a:solidFill>
                <a:latin typeface="+mj-lt"/>
              </a:rPr>
              <a:t>at </a:t>
            </a:r>
            <a:r>
              <a:rPr lang="en-US" sz="2000" dirty="0">
                <a:solidFill>
                  <a:schemeClr val="tx1"/>
                </a:solidFill>
                <a:latin typeface="+mj-lt"/>
              </a:rPr>
              <a:t>least on a quarterly </a:t>
            </a:r>
            <a:r>
              <a:rPr lang="en-US" sz="2000" dirty="0" smtClean="0">
                <a:solidFill>
                  <a:schemeClr val="tx1"/>
                </a:solidFill>
                <a:latin typeface="+mj-lt"/>
              </a:rPr>
              <a:t>basis.</a:t>
            </a:r>
            <a:endParaRPr lang="en-US" sz="2000" dirty="0">
              <a:solidFill>
                <a:schemeClr val="tx1"/>
              </a:solidFill>
              <a:latin typeface="+mj-lt"/>
            </a:endParaRPr>
          </a:p>
          <a:p>
            <a:pPr marL="342900" indent="-342900">
              <a:buFont typeface="Arial" panose="020B0604020202020204" pitchFamily="34" charset="0"/>
              <a:buChar char="•"/>
            </a:pPr>
            <a:r>
              <a:rPr lang="en-US" sz="2000" dirty="0" smtClean="0">
                <a:solidFill>
                  <a:schemeClr val="tx1"/>
                </a:solidFill>
                <a:latin typeface="+mj-lt"/>
              </a:rPr>
              <a:t>Determine how to </a:t>
            </a:r>
            <a:r>
              <a:rPr lang="en-US" sz="2000" dirty="0">
                <a:solidFill>
                  <a:schemeClr val="tx1"/>
                </a:solidFill>
                <a:latin typeface="+mj-lt"/>
              </a:rPr>
              <a:t>improve performance and resolve </a:t>
            </a:r>
            <a:r>
              <a:rPr lang="en-US" sz="2000" dirty="0" smtClean="0">
                <a:solidFill>
                  <a:schemeClr val="tx1"/>
                </a:solidFill>
                <a:latin typeface="+mj-lt"/>
              </a:rPr>
              <a:t>problems.</a:t>
            </a:r>
            <a:endParaRPr lang="en-US" sz="2000" dirty="0">
              <a:solidFill>
                <a:schemeClr val="tx1"/>
              </a:solidFill>
              <a:latin typeface="+mj-lt"/>
            </a:endParaRPr>
          </a:p>
          <a:p>
            <a:pPr marL="342900" indent="-342900">
              <a:buFont typeface="Arial" panose="020B0604020202020204" pitchFamily="34" charset="0"/>
              <a:buChar char="•"/>
            </a:pPr>
            <a:r>
              <a:rPr lang="en-US" sz="2000" dirty="0" smtClean="0">
                <a:solidFill>
                  <a:schemeClr val="tx1"/>
                </a:solidFill>
                <a:latin typeface="+mj-lt"/>
              </a:rPr>
              <a:t>Discern </a:t>
            </a:r>
            <a:r>
              <a:rPr lang="en-US" sz="2000" dirty="0">
                <a:solidFill>
                  <a:schemeClr val="tx1"/>
                </a:solidFill>
                <a:latin typeface="+mj-lt"/>
              </a:rPr>
              <a:t>if </a:t>
            </a:r>
            <a:r>
              <a:rPr lang="en-US" sz="2000" dirty="0" smtClean="0">
                <a:solidFill>
                  <a:schemeClr val="tx1"/>
                </a:solidFill>
                <a:latin typeface="+mj-lt"/>
              </a:rPr>
              <a:t>the goal </a:t>
            </a:r>
            <a:r>
              <a:rPr lang="en-US" sz="2000" dirty="0">
                <a:solidFill>
                  <a:schemeClr val="tx1"/>
                </a:solidFill>
                <a:latin typeface="+mj-lt"/>
              </a:rPr>
              <a:t>has been achieved by </a:t>
            </a:r>
            <a:r>
              <a:rPr lang="en-US" sz="2000" dirty="0" smtClean="0">
                <a:solidFill>
                  <a:schemeClr val="tx1"/>
                </a:solidFill>
                <a:latin typeface="+mj-lt"/>
              </a:rPr>
              <a:t>end </a:t>
            </a:r>
            <a:r>
              <a:rPr lang="en-US" sz="2000" dirty="0">
                <a:solidFill>
                  <a:schemeClr val="tx1"/>
                </a:solidFill>
                <a:latin typeface="+mj-lt"/>
              </a:rPr>
              <a:t>of </a:t>
            </a:r>
            <a:r>
              <a:rPr lang="en-US" sz="2000" dirty="0" smtClean="0">
                <a:solidFill>
                  <a:schemeClr val="tx1"/>
                </a:solidFill>
                <a:latin typeface="+mj-lt"/>
              </a:rPr>
              <a:t>24-month period (APGs).</a:t>
            </a:r>
            <a:endParaRPr lang="en-US" sz="2000" dirty="0">
              <a:solidFill>
                <a:schemeClr val="tx1"/>
              </a:solidFill>
              <a:latin typeface="+mj-lt"/>
            </a:endParaRPr>
          </a:p>
          <a:p>
            <a:endParaRPr lang="en-US" sz="2000" dirty="0">
              <a:solidFill>
                <a:schemeClr val="tx1"/>
              </a:solidFill>
              <a:latin typeface="+mj-lt"/>
            </a:endParaRPr>
          </a:p>
          <a:p>
            <a:r>
              <a:rPr lang="en-US" sz="2000" b="1" u="sng" dirty="0" smtClean="0">
                <a:solidFill>
                  <a:schemeClr val="tx1"/>
                </a:solidFill>
                <a:latin typeface="+mj-lt"/>
              </a:rPr>
              <a:t>Report Publicly</a:t>
            </a:r>
            <a:endParaRPr lang="en-US" sz="2000" b="1" u="sng" dirty="0">
              <a:solidFill>
                <a:schemeClr val="tx1"/>
              </a:solidFill>
              <a:latin typeface="+mj-lt"/>
            </a:endParaRPr>
          </a:p>
          <a:p>
            <a:pPr marL="342900" indent="-342900">
              <a:buFont typeface="Arial" panose="020B0604020202020204" pitchFamily="34" charset="0"/>
              <a:buChar char="•"/>
            </a:pPr>
            <a:r>
              <a:rPr lang="en-US" sz="2000" dirty="0" smtClean="0">
                <a:solidFill>
                  <a:schemeClr val="tx1"/>
                </a:solidFill>
                <a:latin typeface="+mj-lt"/>
              </a:rPr>
              <a:t>Track progress on each goal through </a:t>
            </a:r>
            <a:r>
              <a:rPr lang="en-US" sz="2000" u="sng" dirty="0" smtClean="0">
                <a:solidFill>
                  <a:schemeClr val="tx1"/>
                </a:solidFill>
                <a:latin typeface="+mj-lt"/>
              </a:rPr>
              <a:t>performance </a:t>
            </a:r>
            <a:r>
              <a:rPr lang="en-US" sz="2000" u="sng" dirty="0">
                <a:solidFill>
                  <a:schemeClr val="tx1"/>
                </a:solidFill>
                <a:latin typeface="+mj-lt"/>
              </a:rPr>
              <a:t>indicators and </a:t>
            </a:r>
            <a:r>
              <a:rPr lang="en-US" sz="2000" u="sng" dirty="0" smtClean="0">
                <a:solidFill>
                  <a:schemeClr val="tx1"/>
                </a:solidFill>
                <a:latin typeface="+mj-lt"/>
              </a:rPr>
              <a:t>milestones.</a:t>
            </a:r>
          </a:p>
          <a:p>
            <a:pPr marL="342900" indent="-342900">
              <a:buFont typeface="Arial" panose="020B0604020202020204" pitchFamily="34" charset="0"/>
              <a:buChar char="•"/>
            </a:pPr>
            <a:r>
              <a:rPr lang="en-US" sz="2000" dirty="0" smtClean="0">
                <a:solidFill>
                  <a:schemeClr val="tx1"/>
                </a:solidFill>
                <a:latin typeface="+mj-lt"/>
              </a:rPr>
              <a:t>Provide quarterly updates to Performance.gov, including achievements, significant challenges, risks, targets, </a:t>
            </a:r>
            <a:r>
              <a:rPr lang="en-US" sz="2000" dirty="0">
                <a:solidFill>
                  <a:schemeClr val="tx1"/>
                </a:solidFill>
                <a:latin typeface="+mj-lt"/>
              </a:rPr>
              <a:t>and </a:t>
            </a:r>
            <a:r>
              <a:rPr lang="en-US" sz="2000" u="sng" dirty="0">
                <a:solidFill>
                  <a:schemeClr val="tx1"/>
                </a:solidFill>
                <a:latin typeface="+mj-lt"/>
              </a:rPr>
              <a:t>actual </a:t>
            </a:r>
            <a:r>
              <a:rPr lang="en-US" sz="2000" u="sng" dirty="0" smtClean="0">
                <a:solidFill>
                  <a:schemeClr val="tx1"/>
                </a:solidFill>
                <a:latin typeface="+mj-lt"/>
              </a:rPr>
              <a:t>results.</a:t>
            </a:r>
            <a:endParaRPr lang="en-US" sz="2000" u="sng" dirty="0">
              <a:solidFill>
                <a:schemeClr val="tx1"/>
              </a:solidFill>
              <a:latin typeface="+mj-lt"/>
            </a:endParaRPr>
          </a:p>
        </p:txBody>
      </p:sp>
      <p:sp>
        <p:nvSpPr>
          <p:cNvPr id="4" name="Slide Number Placeholder 3"/>
          <p:cNvSpPr txBox="1">
            <a:spLocks/>
          </p:cNvSpPr>
          <p:nvPr/>
        </p:nvSpPr>
        <p:spPr>
          <a:xfrm>
            <a:off x="6457950" y="6492875"/>
            <a:ext cx="2057400" cy="365100"/>
          </a:xfrm>
          <a:prstGeom prst="rect">
            <a:avLst/>
          </a:prstGeom>
          <a:noFill/>
          <a:ln>
            <a:noFill/>
          </a:ln>
        </p:spPr>
        <p:txBody>
          <a:bodyPr spcFirstLastPara="1" wrap="square" lIns="91425" tIns="45700" rIns="91425" bIns="45700" anchor="b" anchorCtr="0">
            <a:noAutofit/>
          </a:bodyPr>
          <a:lstStyle>
            <a:defPPr marR="0" lvl="0" algn="l" rtl="0">
              <a:lnSpc>
                <a:spcPct val="100000"/>
              </a:lnSpc>
              <a:spcBef>
                <a:spcPts val="0"/>
              </a:spcBef>
              <a:spcAft>
                <a:spcPts val="0"/>
              </a:spcAft>
              <a:defRPr/>
            </a:defPPr>
            <a:lvl1pPr marL="0" indent="0" algn="r">
              <a:buNone/>
              <a:defRPr sz="1200">
                <a:solidFill>
                  <a:srgbClr val="888888"/>
                </a:solidFill>
              </a:defRPr>
            </a:lvl1pPr>
            <a:lvl2pPr marL="0" indent="0" algn="r">
              <a:buNone/>
              <a:defRPr sz="1200">
                <a:solidFill>
                  <a:srgbClr val="888888"/>
                </a:solidFill>
              </a:defRPr>
            </a:lvl2pPr>
            <a:lvl3pPr marL="0" indent="0" algn="r">
              <a:buNone/>
              <a:defRPr sz="1200">
                <a:solidFill>
                  <a:srgbClr val="888888"/>
                </a:solidFill>
              </a:defRPr>
            </a:lvl3pPr>
            <a:lvl4pPr marL="0" indent="0" algn="r">
              <a:buNone/>
              <a:defRPr sz="1200">
                <a:solidFill>
                  <a:srgbClr val="888888"/>
                </a:solidFill>
              </a:defRPr>
            </a:lvl4pPr>
            <a:lvl5pPr marL="0" indent="0" algn="r">
              <a:buNone/>
              <a:defRPr sz="1200">
                <a:solidFill>
                  <a:srgbClr val="888888"/>
                </a:solidFill>
              </a:defRPr>
            </a:lvl5pPr>
            <a:lvl6pPr marL="0" indent="0" algn="r">
              <a:buNone/>
              <a:defRPr sz="1200">
                <a:solidFill>
                  <a:srgbClr val="888888"/>
                </a:solidFill>
              </a:defRPr>
            </a:lvl6pPr>
            <a:lvl7pPr marL="0" indent="0" algn="r">
              <a:buNone/>
              <a:defRPr sz="1200">
                <a:solidFill>
                  <a:srgbClr val="888888"/>
                </a:solidFill>
              </a:defRPr>
            </a:lvl7pPr>
            <a:lvl8pPr marL="0" indent="0" algn="r">
              <a:buNone/>
              <a:defRPr sz="1200">
                <a:solidFill>
                  <a:srgbClr val="888888"/>
                </a:solidFill>
              </a:defRPr>
            </a:lvl8pPr>
            <a:lvl9pPr marL="0" indent="0" algn="r">
              <a:buNone/>
              <a:defRPr sz="1200">
                <a:solidFill>
                  <a:srgbClr val="888888"/>
                </a:solidFill>
              </a:defRPr>
            </a:lvl9pPr>
          </a:lstStyle>
          <a:p>
            <a:fld id="{F16E087E-0EEA-40F0-966E-38FDF4542AF4}" type="slidenum">
              <a:rPr lang="en-US"/>
              <a:pPr/>
              <a:t>7</a:t>
            </a:fld>
            <a:endParaRPr lang="en-US" dirty="0"/>
          </a:p>
        </p:txBody>
      </p:sp>
      <p:sp>
        <p:nvSpPr>
          <p:cNvPr id="5" name="TextBox 4"/>
          <p:cNvSpPr txBox="1"/>
          <p:nvPr/>
        </p:nvSpPr>
        <p:spPr>
          <a:xfrm>
            <a:off x="2152882" y="6215876"/>
            <a:ext cx="4305068" cy="276999"/>
          </a:xfrm>
          <a:prstGeom prst="rect">
            <a:avLst/>
          </a:prstGeom>
          <a:solidFill>
            <a:srgbClr val="FFFFA3"/>
          </a:solidFill>
        </p:spPr>
        <p:txBody>
          <a:bodyPr wrap="square" rtlCol="0">
            <a:spAutoFit/>
          </a:bodyPr>
          <a:lstStyle/>
          <a:p>
            <a:r>
              <a:rPr lang="en-US" sz="1200" i="1" dirty="0" smtClean="0"/>
              <a:t>APG: Agency Priority Goal, CAP: Cross-Agency Priority Goal</a:t>
            </a:r>
            <a:endParaRPr lang="en-US" sz="1200" i="1" dirty="0"/>
          </a:p>
        </p:txBody>
      </p:sp>
    </p:spTree>
    <p:extLst>
      <p:ext uri="{BB962C8B-B14F-4D97-AF65-F5344CB8AC3E}">
        <p14:creationId xmlns:p14="http://schemas.microsoft.com/office/powerpoint/2010/main" val="11110294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5078" y="3593"/>
            <a:ext cx="7819922" cy="582561"/>
          </a:xfrm>
        </p:spPr>
        <p:txBody>
          <a:bodyPr>
            <a:noAutofit/>
          </a:bodyPr>
          <a:lstStyle/>
          <a:p>
            <a:r>
              <a:rPr lang="en-US" dirty="0">
                <a:latin typeface="+mj-lt"/>
              </a:rPr>
              <a:t>What is an Indicator?</a:t>
            </a:r>
          </a:p>
        </p:txBody>
      </p:sp>
      <p:sp>
        <p:nvSpPr>
          <p:cNvPr id="3" name="Text Placeholder 2"/>
          <p:cNvSpPr>
            <a:spLocks noGrp="1"/>
          </p:cNvSpPr>
          <p:nvPr>
            <p:ph type="body" idx="1"/>
          </p:nvPr>
        </p:nvSpPr>
        <p:spPr>
          <a:xfrm>
            <a:off x="762000" y="1371599"/>
            <a:ext cx="7620000" cy="3733801"/>
          </a:xfrm>
        </p:spPr>
        <p:txBody>
          <a:bodyPr>
            <a:normAutofit fontScale="92500" lnSpcReduction="10000"/>
          </a:bodyPr>
          <a:lstStyle/>
          <a:p>
            <a:endParaRPr lang="en-US" sz="1800" dirty="0">
              <a:solidFill>
                <a:schemeClr val="tx1"/>
              </a:solidFill>
              <a:latin typeface="+mj-lt"/>
            </a:endParaRPr>
          </a:p>
          <a:p>
            <a:r>
              <a:rPr lang="en-US" sz="2400" b="1" u="sng" dirty="0" smtClean="0">
                <a:solidFill>
                  <a:schemeClr val="tx1"/>
                </a:solidFill>
                <a:latin typeface="+mj-lt"/>
              </a:rPr>
              <a:t>Indicator</a:t>
            </a:r>
            <a:r>
              <a:rPr lang="en-US" sz="2400" dirty="0">
                <a:solidFill>
                  <a:schemeClr val="tx1"/>
                </a:solidFill>
                <a:latin typeface="+mj-lt"/>
              </a:rPr>
              <a:t>:</a:t>
            </a:r>
            <a:r>
              <a:rPr lang="en-US" sz="2400" dirty="0" smtClean="0">
                <a:solidFill>
                  <a:schemeClr val="tx1"/>
                </a:solidFill>
                <a:latin typeface="+mj-lt"/>
              </a:rPr>
              <a:t> </a:t>
            </a:r>
            <a:r>
              <a:rPr lang="en-US" sz="2400" dirty="0">
                <a:solidFill>
                  <a:schemeClr val="tx1"/>
                </a:solidFill>
                <a:latin typeface="+mj-lt"/>
              </a:rPr>
              <a:t>A measurable value that indicates the state or level of </a:t>
            </a:r>
            <a:r>
              <a:rPr lang="en-US" sz="2400" dirty="0" smtClean="0">
                <a:solidFill>
                  <a:schemeClr val="tx1"/>
                </a:solidFill>
                <a:latin typeface="+mj-lt"/>
              </a:rPr>
              <a:t>something</a:t>
            </a:r>
          </a:p>
          <a:p>
            <a:endParaRPr lang="en-US" sz="2400" b="1" dirty="0">
              <a:solidFill>
                <a:schemeClr val="tx1"/>
              </a:solidFill>
              <a:latin typeface="+mj-lt"/>
            </a:endParaRPr>
          </a:p>
          <a:p>
            <a:r>
              <a:rPr lang="en-US" sz="2400" b="1" u="sng" dirty="0" smtClean="0">
                <a:solidFill>
                  <a:schemeClr val="tx1"/>
                </a:solidFill>
                <a:latin typeface="+mj-lt"/>
              </a:rPr>
              <a:t>Performance Indicator:</a:t>
            </a:r>
            <a:r>
              <a:rPr lang="en-US" sz="2400" u="sng" dirty="0" smtClean="0">
                <a:solidFill>
                  <a:schemeClr val="tx1"/>
                </a:solidFill>
                <a:latin typeface="+mj-lt"/>
              </a:rPr>
              <a:t> </a:t>
            </a:r>
            <a:r>
              <a:rPr lang="en-US" sz="2400" dirty="0">
                <a:solidFill>
                  <a:schemeClr val="tx1"/>
                </a:solidFill>
                <a:latin typeface="+mj-lt"/>
              </a:rPr>
              <a:t>The indicator for a performance goal or within an Agency Priority Goal statement that will be used to track progress toward a goal or target within a timeframe. By definition, the indicators for which agencies set targets with timeframes are performance indicators.</a:t>
            </a:r>
          </a:p>
          <a:p>
            <a:pPr>
              <a:spcBef>
                <a:spcPts val="1200"/>
              </a:spcBef>
            </a:pPr>
            <a:endParaRPr lang="en-US" sz="1800" dirty="0">
              <a:solidFill>
                <a:schemeClr val="tx1"/>
              </a:solidFill>
              <a:latin typeface="+mj-lt"/>
            </a:endParaRPr>
          </a:p>
        </p:txBody>
      </p:sp>
      <p:sp>
        <p:nvSpPr>
          <p:cNvPr id="5" name="Rectangle 4"/>
          <p:cNvSpPr/>
          <p:nvPr/>
        </p:nvSpPr>
        <p:spPr>
          <a:xfrm>
            <a:off x="1937807" y="762000"/>
            <a:ext cx="6672793" cy="523220"/>
          </a:xfrm>
          <a:prstGeom prst="rect">
            <a:avLst/>
          </a:prstGeom>
        </p:spPr>
        <p:txBody>
          <a:bodyPr>
            <a:noAutofit/>
          </a:bodyPr>
          <a:lstStyle/>
          <a:p>
            <a:pPr algn="r"/>
            <a:r>
              <a:rPr lang="en-US" sz="3200" dirty="0">
                <a:latin typeface="+mj-lt"/>
              </a:rPr>
              <a:t>OMB’s definitions in A-11</a:t>
            </a:r>
          </a:p>
        </p:txBody>
      </p:sp>
      <p:sp>
        <p:nvSpPr>
          <p:cNvPr id="7" name="TextBox 6"/>
          <p:cNvSpPr txBox="1"/>
          <p:nvPr/>
        </p:nvSpPr>
        <p:spPr>
          <a:xfrm>
            <a:off x="838200" y="5801653"/>
            <a:ext cx="7784503" cy="307777"/>
          </a:xfrm>
          <a:prstGeom prst="rect">
            <a:avLst/>
          </a:prstGeom>
          <a:noFill/>
        </p:spPr>
        <p:txBody>
          <a:bodyPr wrap="none" rtlCol="0">
            <a:spAutoFit/>
          </a:bodyPr>
          <a:lstStyle/>
          <a:p>
            <a:r>
              <a:rPr lang="en-US" i="1" dirty="0" smtClean="0"/>
              <a:t>** Note: We’ll use the terms </a:t>
            </a:r>
            <a:r>
              <a:rPr lang="en-US" i="1" u="sng" dirty="0" smtClean="0"/>
              <a:t>Measure</a:t>
            </a:r>
            <a:r>
              <a:rPr lang="en-US" i="1" dirty="0" smtClean="0"/>
              <a:t> and </a:t>
            </a:r>
            <a:r>
              <a:rPr lang="en-US" i="1" u="sng" dirty="0" smtClean="0"/>
              <a:t>Indicator</a:t>
            </a:r>
            <a:r>
              <a:rPr lang="en-US" i="1" dirty="0" smtClean="0"/>
              <a:t> interchangeably throughout this presentation</a:t>
            </a:r>
            <a:endParaRPr lang="en-US" i="1" dirty="0"/>
          </a:p>
        </p:txBody>
      </p:sp>
    </p:spTree>
    <p:extLst>
      <p:ext uri="{BB962C8B-B14F-4D97-AF65-F5344CB8AC3E}">
        <p14:creationId xmlns:p14="http://schemas.microsoft.com/office/powerpoint/2010/main" val="47370342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5078" y="3593"/>
            <a:ext cx="7819922" cy="582561"/>
          </a:xfrm>
        </p:spPr>
        <p:txBody>
          <a:bodyPr>
            <a:noAutofit/>
          </a:bodyPr>
          <a:lstStyle/>
          <a:p>
            <a:r>
              <a:rPr lang="en-US" dirty="0" smtClean="0">
                <a:latin typeface="+mj-lt"/>
              </a:rPr>
              <a:t>Characteristics of </a:t>
            </a:r>
            <a:r>
              <a:rPr lang="en-US" dirty="0">
                <a:latin typeface="+mj-lt"/>
              </a:rPr>
              <a:t>Indicator </a:t>
            </a:r>
            <a:r>
              <a:rPr lang="en-US" dirty="0" smtClean="0">
                <a:latin typeface="+mj-lt"/>
              </a:rPr>
              <a:t>Quality - I</a:t>
            </a:r>
            <a:endParaRPr lang="en-US" dirty="0">
              <a:latin typeface="+mj-lt"/>
            </a:endParaRPr>
          </a:p>
        </p:txBody>
      </p:sp>
      <p:sp>
        <p:nvSpPr>
          <p:cNvPr id="3" name="Text Placeholder 2"/>
          <p:cNvSpPr>
            <a:spLocks noGrp="1"/>
          </p:cNvSpPr>
          <p:nvPr>
            <p:ph type="body" idx="1"/>
          </p:nvPr>
        </p:nvSpPr>
        <p:spPr>
          <a:xfrm>
            <a:off x="381000" y="1249330"/>
            <a:ext cx="8577231" cy="4946652"/>
          </a:xfrm>
        </p:spPr>
        <p:txBody>
          <a:bodyPr>
            <a:normAutofit fontScale="92500" lnSpcReduction="10000"/>
          </a:bodyPr>
          <a:lstStyle/>
          <a:p>
            <a:r>
              <a:rPr lang="en-US" sz="2000" dirty="0" smtClean="0">
                <a:solidFill>
                  <a:schemeClr val="tx1"/>
                </a:solidFill>
                <a:latin typeface="+mj-lt"/>
                <a:cs typeface="Arial" panose="020B0604020202020204" pitchFamily="34" charset="0"/>
              </a:rPr>
              <a:t>Indicators </a:t>
            </a:r>
            <a:r>
              <a:rPr lang="en-US" sz="2000" dirty="0">
                <a:solidFill>
                  <a:schemeClr val="tx1"/>
                </a:solidFill>
                <a:latin typeface="+mj-lt"/>
                <a:cs typeface="Arial" panose="020B0604020202020204" pitchFamily="34" charset="0"/>
              </a:rPr>
              <a:t>should be:</a:t>
            </a:r>
          </a:p>
          <a:p>
            <a:endParaRPr lang="en-US" sz="2400" dirty="0">
              <a:solidFill>
                <a:schemeClr val="tx1"/>
              </a:solidFill>
              <a:latin typeface="+mj-lt"/>
              <a:cs typeface="Arial" panose="020B0604020202020204" pitchFamily="34" charset="0"/>
            </a:endParaRPr>
          </a:p>
          <a:p>
            <a:pPr lvl="1">
              <a:lnSpc>
                <a:spcPct val="150000"/>
              </a:lnSpc>
            </a:pPr>
            <a:r>
              <a:rPr lang="en-US" sz="2400" b="1" dirty="0">
                <a:solidFill>
                  <a:schemeClr val="tx1"/>
                </a:solidFill>
                <a:latin typeface="+mj-lt"/>
                <a:cs typeface="Arial" panose="020B0604020202020204" pitchFamily="34" charset="0"/>
              </a:rPr>
              <a:t>  O</a:t>
            </a:r>
            <a:r>
              <a:rPr lang="en-US" sz="2400" dirty="0">
                <a:solidFill>
                  <a:schemeClr val="tx1"/>
                </a:solidFill>
                <a:latin typeface="+mj-lt"/>
                <a:cs typeface="Arial" panose="020B0604020202020204" pitchFamily="34" charset="0"/>
              </a:rPr>
              <a:t>bjective</a:t>
            </a:r>
          </a:p>
          <a:p>
            <a:pPr lvl="1">
              <a:lnSpc>
                <a:spcPct val="150000"/>
              </a:lnSpc>
            </a:pPr>
            <a:r>
              <a:rPr lang="en-US" sz="2400" b="1" dirty="0">
                <a:solidFill>
                  <a:schemeClr val="tx1"/>
                </a:solidFill>
                <a:latin typeface="+mj-lt"/>
                <a:cs typeface="Arial" panose="020B0604020202020204" pitchFamily="34" charset="0"/>
              </a:rPr>
              <a:t>  P</a:t>
            </a:r>
            <a:r>
              <a:rPr lang="en-US" sz="2400" dirty="0">
                <a:solidFill>
                  <a:schemeClr val="tx1"/>
                </a:solidFill>
                <a:latin typeface="+mj-lt"/>
                <a:cs typeface="Arial" panose="020B0604020202020204" pitchFamily="34" charset="0"/>
              </a:rPr>
              <a:t>ractical</a:t>
            </a:r>
          </a:p>
          <a:p>
            <a:pPr lvl="1">
              <a:lnSpc>
                <a:spcPct val="150000"/>
              </a:lnSpc>
            </a:pPr>
            <a:r>
              <a:rPr lang="en-US" sz="2400" b="1" dirty="0">
                <a:solidFill>
                  <a:schemeClr val="tx1"/>
                </a:solidFill>
                <a:latin typeface="+mj-lt"/>
                <a:cs typeface="Arial" panose="020B0604020202020204" pitchFamily="34" charset="0"/>
              </a:rPr>
              <a:t>  U</a:t>
            </a:r>
            <a:r>
              <a:rPr lang="en-US" sz="2400" dirty="0">
                <a:solidFill>
                  <a:schemeClr val="tx1"/>
                </a:solidFill>
                <a:latin typeface="+mj-lt"/>
                <a:cs typeface="Arial" panose="020B0604020202020204" pitchFamily="34" charset="0"/>
              </a:rPr>
              <a:t>seful</a:t>
            </a:r>
          </a:p>
          <a:p>
            <a:pPr lvl="1">
              <a:lnSpc>
                <a:spcPct val="150000"/>
              </a:lnSpc>
            </a:pPr>
            <a:r>
              <a:rPr lang="en-US" sz="2400" b="1" dirty="0">
                <a:solidFill>
                  <a:schemeClr val="tx1"/>
                </a:solidFill>
                <a:latin typeface="+mj-lt"/>
                <a:cs typeface="Arial" panose="020B0604020202020204" pitchFamily="34" charset="0"/>
              </a:rPr>
              <a:t>  D</a:t>
            </a:r>
            <a:r>
              <a:rPr lang="en-US" sz="2400" dirty="0">
                <a:solidFill>
                  <a:schemeClr val="tx1"/>
                </a:solidFill>
                <a:latin typeface="+mj-lt"/>
                <a:cs typeface="Arial" panose="020B0604020202020204" pitchFamily="34" charset="0"/>
              </a:rPr>
              <a:t>irect</a:t>
            </a:r>
          </a:p>
          <a:p>
            <a:pPr lvl="1">
              <a:lnSpc>
                <a:spcPct val="150000"/>
              </a:lnSpc>
            </a:pPr>
            <a:r>
              <a:rPr lang="en-US" sz="2400" b="1" dirty="0">
                <a:solidFill>
                  <a:schemeClr val="tx1"/>
                </a:solidFill>
                <a:latin typeface="+mj-lt"/>
                <a:cs typeface="Arial" panose="020B0604020202020204" pitchFamily="34" charset="0"/>
              </a:rPr>
              <a:t>  A</a:t>
            </a:r>
            <a:r>
              <a:rPr lang="en-US" sz="2400" dirty="0">
                <a:solidFill>
                  <a:schemeClr val="tx1"/>
                </a:solidFill>
                <a:latin typeface="+mj-lt"/>
                <a:cs typeface="Arial" panose="020B0604020202020204" pitchFamily="34" charset="0"/>
              </a:rPr>
              <a:t>ttributable</a:t>
            </a:r>
          </a:p>
          <a:p>
            <a:pPr lvl="1">
              <a:lnSpc>
                <a:spcPct val="150000"/>
              </a:lnSpc>
            </a:pPr>
            <a:r>
              <a:rPr lang="en-US" sz="2400" b="1" dirty="0">
                <a:solidFill>
                  <a:schemeClr val="tx1"/>
                </a:solidFill>
                <a:latin typeface="+mj-lt"/>
                <a:cs typeface="Arial" panose="020B0604020202020204" pitchFamily="34" charset="0"/>
              </a:rPr>
              <a:t>  T</a:t>
            </a:r>
            <a:r>
              <a:rPr lang="en-US" sz="2400" dirty="0">
                <a:solidFill>
                  <a:schemeClr val="tx1"/>
                </a:solidFill>
                <a:latin typeface="+mj-lt"/>
                <a:cs typeface="Arial" panose="020B0604020202020204" pitchFamily="34" charset="0"/>
              </a:rPr>
              <a:t>imely</a:t>
            </a:r>
          </a:p>
          <a:p>
            <a:pPr lvl="1">
              <a:lnSpc>
                <a:spcPct val="150000"/>
              </a:lnSpc>
            </a:pPr>
            <a:r>
              <a:rPr lang="en-US" sz="2400" b="1" dirty="0">
                <a:solidFill>
                  <a:schemeClr val="tx1"/>
                </a:solidFill>
                <a:latin typeface="+mj-lt"/>
                <a:cs typeface="Arial" panose="020B0604020202020204" pitchFamily="34" charset="0"/>
              </a:rPr>
              <a:t>  A</a:t>
            </a:r>
            <a:r>
              <a:rPr lang="en-US" sz="2400" dirty="0">
                <a:solidFill>
                  <a:schemeClr val="tx1"/>
                </a:solidFill>
                <a:latin typeface="+mj-lt"/>
                <a:cs typeface="Arial" panose="020B0604020202020204" pitchFamily="34" charset="0"/>
              </a:rPr>
              <a:t>dequate</a:t>
            </a:r>
          </a:p>
          <a:p>
            <a:pPr>
              <a:spcBef>
                <a:spcPts val="1200"/>
              </a:spcBef>
            </a:pPr>
            <a:endParaRPr lang="en-US" sz="2800" dirty="0">
              <a:solidFill>
                <a:schemeClr val="tx1"/>
              </a:solidFill>
              <a:latin typeface="Arial" panose="020B0604020202020204" pitchFamily="34" charset="0"/>
              <a:cs typeface="Arial" panose="020B0604020202020204" pitchFamily="34" charset="0"/>
            </a:endParaRPr>
          </a:p>
        </p:txBody>
      </p:sp>
      <p:pic>
        <p:nvPicPr>
          <p:cNvPr id="7" name="Picture 6"/>
          <p:cNvPicPr>
            <a:picLocks noChangeAspect="1"/>
          </p:cNvPicPr>
          <p:nvPr/>
        </p:nvPicPr>
        <p:blipFill>
          <a:blip r:embed="rId3"/>
          <a:stretch>
            <a:fillRect/>
          </a:stretch>
        </p:blipFill>
        <p:spPr>
          <a:xfrm>
            <a:off x="3962400" y="2377299"/>
            <a:ext cx="4687584" cy="3465587"/>
          </a:xfrm>
          <a:prstGeom prst="rect">
            <a:avLst/>
          </a:prstGeom>
        </p:spPr>
      </p:pic>
      <p:sp>
        <p:nvSpPr>
          <p:cNvPr id="5" name="TextBox 4"/>
          <p:cNvSpPr txBox="1"/>
          <p:nvPr/>
        </p:nvSpPr>
        <p:spPr>
          <a:xfrm>
            <a:off x="3810000" y="5715000"/>
            <a:ext cx="4876800" cy="461665"/>
          </a:xfrm>
          <a:prstGeom prst="rect">
            <a:avLst/>
          </a:prstGeom>
          <a:noFill/>
        </p:spPr>
        <p:txBody>
          <a:bodyPr wrap="square" rtlCol="0">
            <a:spAutoFit/>
          </a:bodyPr>
          <a:lstStyle/>
          <a:p>
            <a:r>
              <a:rPr lang="en-US" sz="2400" i="1" dirty="0" smtClean="0"/>
              <a:t>There will always be tradeoffs. . .</a:t>
            </a:r>
            <a:endParaRPr lang="en-US" sz="2400" i="1" dirty="0"/>
          </a:p>
        </p:txBody>
      </p:sp>
      <p:sp>
        <p:nvSpPr>
          <p:cNvPr id="4" name="Rectangle 3"/>
          <p:cNvSpPr/>
          <p:nvPr/>
        </p:nvSpPr>
        <p:spPr>
          <a:xfrm>
            <a:off x="381000" y="762000"/>
            <a:ext cx="8305800" cy="927795"/>
          </a:xfrm>
          <a:prstGeom prst="rect">
            <a:avLst/>
          </a:prstGeom>
        </p:spPr>
        <p:txBody>
          <a:bodyPr>
            <a:noAutofit/>
          </a:bodyPr>
          <a:lstStyle/>
          <a:p>
            <a:pPr algn="r"/>
            <a:r>
              <a:rPr lang="en-US" sz="2400" dirty="0" smtClean="0">
                <a:latin typeface="+mj-lt"/>
              </a:rPr>
              <a:t>Characteristics </a:t>
            </a:r>
            <a:r>
              <a:rPr lang="en-US" sz="2400" dirty="0">
                <a:latin typeface="+mj-lt"/>
              </a:rPr>
              <a:t>of Good Performance </a:t>
            </a:r>
            <a:r>
              <a:rPr lang="en-US" sz="2400" dirty="0" smtClean="0">
                <a:latin typeface="+mj-lt"/>
              </a:rPr>
              <a:t>Indicators</a:t>
            </a:r>
            <a:endParaRPr lang="en-US" sz="2400" dirty="0">
              <a:latin typeface="+mj-lt"/>
            </a:endParaRPr>
          </a:p>
        </p:txBody>
      </p:sp>
      <p:sp>
        <p:nvSpPr>
          <p:cNvPr id="6" name="Explosion 2 5"/>
          <p:cNvSpPr/>
          <p:nvPr/>
        </p:nvSpPr>
        <p:spPr>
          <a:xfrm>
            <a:off x="3068171" y="1729599"/>
            <a:ext cx="2514600" cy="1295400"/>
          </a:xfrm>
          <a:prstGeom prst="irregularSeal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t>OPUDATA</a:t>
            </a:r>
            <a:endParaRPr lang="en-US" b="1" dirty="0"/>
          </a:p>
        </p:txBody>
      </p:sp>
    </p:spTree>
    <p:extLst>
      <p:ext uri="{BB962C8B-B14F-4D97-AF65-F5344CB8AC3E}">
        <p14:creationId xmlns:p14="http://schemas.microsoft.com/office/powerpoint/2010/main" val="86768185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Blue Warm">
      <a:dk1>
        <a:srgbClr val="000000"/>
      </a:dk1>
      <a:lt1>
        <a:srgbClr val="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Blue Warm">
      <a:dk1>
        <a:srgbClr val="000000"/>
      </a:dk1>
      <a:lt1>
        <a:srgbClr val="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2243</TotalTime>
  <Words>8218</Words>
  <Application>Microsoft Office PowerPoint</Application>
  <PresentationFormat>On-screen Show (4:3)</PresentationFormat>
  <Paragraphs>679</Paragraphs>
  <Slides>64</Slides>
  <Notes>64</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64</vt:i4>
      </vt:variant>
    </vt:vector>
  </HeadingPairs>
  <TitlesOfParts>
    <vt:vector size="72" baseType="lpstr">
      <vt:lpstr>Arial</vt:lpstr>
      <vt:lpstr>Helvetica Neue</vt:lpstr>
      <vt:lpstr>Source Sans Pro</vt:lpstr>
      <vt:lpstr>Roboto</vt:lpstr>
      <vt:lpstr>Calibri</vt:lpstr>
      <vt:lpstr>Arial Narrow</vt:lpstr>
      <vt:lpstr>Office Theme</vt:lpstr>
      <vt:lpstr>Office Theme</vt:lpstr>
      <vt:lpstr>PowerPoint Presentation</vt:lpstr>
      <vt:lpstr>Introduction to OSSPI</vt:lpstr>
      <vt:lpstr>Bringing our Capabilities to Bear</vt:lpstr>
      <vt:lpstr>Today’s training</vt:lpstr>
      <vt:lpstr>Performance Measurement Basics</vt:lpstr>
      <vt:lpstr>Performance Management is …</vt:lpstr>
      <vt:lpstr>APG &amp; CAP Goal Performance Management</vt:lpstr>
      <vt:lpstr>What is an Indicator?</vt:lpstr>
      <vt:lpstr>Characteristics of Indicator Quality - I</vt:lpstr>
      <vt:lpstr>What are the strengths and  weaknesses of these indicators?</vt:lpstr>
      <vt:lpstr>Developing Indicators: Sources to Consult</vt:lpstr>
      <vt:lpstr>Planning Tools</vt:lpstr>
      <vt:lpstr>When to Use Measures</vt:lpstr>
      <vt:lpstr>When to Use Milestones</vt:lpstr>
      <vt:lpstr>Don’t Develop Measures – Adopt!</vt:lpstr>
      <vt:lpstr>Ready for Prime Time?</vt:lpstr>
      <vt:lpstr>Anatomy of a Measure</vt:lpstr>
      <vt:lpstr>Data Quality Criteria</vt:lpstr>
      <vt:lpstr>Data Quality Criteria (Continued)</vt:lpstr>
      <vt:lpstr>Measure Definition</vt:lpstr>
      <vt:lpstr>Measure Definition (Continued)</vt:lpstr>
      <vt:lpstr>Measure Types</vt:lpstr>
      <vt:lpstr>Measure Types (Continued)</vt:lpstr>
      <vt:lpstr>Tips for effective milestones</vt:lpstr>
      <vt:lpstr>Common Milestone Mistakes</vt:lpstr>
      <vt:lpstr>PowerPoint Presentation</vt:lpstr>
      <vt:lpstr>Dashboarding</vt:lpstr>
      <vt:lpstr>Dashboard Best Practices</vt:lpstr>
      <vt:lpstr>First, what is a dashboard?</vt:lpstr>
      <vt:lpstr>1. Choose metrics that matter </vt:lpstr>
      <vt:lpstr>2. Keep it visual</vt:lpstr>
      <vt:lpstr>PowerPoint Presentation</vt:lpstr>
      <vt:lpstr>PowerPoint Presentation</vt:lpstr>
      <vt:lpstr>PowerPoint Presentation</vt:lpstr>
      <vt:lpstr>Seven mistakes to avoid</vt:lpstr>
      <vt:lpstr>From dashboards to storytelling </vt:lpstr>
      <vt:lpstr>Best practices for effective storytelling </vt:lpstr>
      <vt:lpstr>Example of a good dashboard</vt:lpstr>
      <vt:lpstr>PowerPoint Presentation</vt:lpstr>
      <vt:lpstr>PowerPoint Presentation</vt:lpstr>
      <vt:lpstr>PowerPoint Presentation</vt:lpstr>
      <vt:lpstr>Data Driven Reviews (AKA Stats)</vt:lpstr>
      <vt:lpstr>Where did DDRs come from?</vt:lpstr>
      <vt:lpstr>What is a Data Driven Review (DDR)?</vt:lpstr>
      <vt:lpstr>No two DDRs look the same –  with good reason</vt:lpstr>
      <vt:lpstr>Best practices - participating in a DDR</vt:lpstr>
      <vt:lpstr>Case in point:   HUD Veteran’s homelessness</vt:lpstr>
      <vt:lpstr>Additional resources</vt:lpstr>
      <vt:lpstr>PowerPoint Presentation</vt:lpstr>
      <vt:lpstr>Questions? </vt:lpstr>
      <vt:lpstr>Back-Up Slides</vt:lpstr>
      <vt:lpstr>Data Sources &amp; Collection Tools </vt:lpstr>
      <vt:lpstr>Bureau of Economic Analysis - data on economic indicators, national and international trade, and industry. Bureau of Justice Statistics - data on justice systems, crime, criminal offenders, and victims of crime. Bureau of Labor Statistics - data on U.S. labor market activity, working conditions, and price changes. Bureau of Transportation Statistics - data on airline on-time performance, pirates at sea, transportation safety and availability, motorcycle trends, and more. Census Bureau - the main source of data about our nation's people and economy. Digital Analytics Program - data on how people are interacting with the government online. Energy Information Administration -  provides data on U.S. use of coal, natural gas, nuclear energy, renewable energy, and more.</vt:lpstr>
      <vt:lpstr>PowerPoint Presentation</vt:lpstr>
      <vt:lpstr>PowerPoint Presentation</vt:lpstr>
      <vt:lpstr>PowerPoint Presentation</vt:lpstr>
      <vt:lpstr>Data Storage:  The Case for Server-based Databases</vt:lpstr>
      <vt:lpstr>Data Storage Overview</vt:lpstr>
      <vt:lpstr>PowerPoint Presentation</vt:lpstr>
      <vt:lpstr>PowerPoint Presentation</vt:lpstr>
      <vt:lpstr>PowerPoint Presentation</vt:lpstr>
      <vt:lpstr>PowerPoint Presentation</vt:lpstr>
      <vt:lpstr>PowerPoint Presentation</vt:lpstr>
      <vt:lpstr>Best practices - building a DDR</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BorisAArratia</dc:creator>
  <cp:lastModifiedBy>LaurenGStocker</cp:lastModifiedBy>
  <cp:revision>54</cp:revision>
  <cp:lastPrinted>2018-04-06T10:54:53Z</cp:lastPrinted>
  <dcterms:modified xsi:type="dcterms:W3CDTF">2018-05-11T16:07:50Z</dcterms:modified>
</cp:coreProperties>
</file>